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94660"/>
  </p:normalViewPr>
  <p:slideViewPr>
    <p:cSldViewPr snapToGrid="0">
      <p:cViewPr varScale="1">
        <p:scale>
          <a:sx n="82" d="100"/>
          <a:sy n="82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537773C-AAA6-7AEF-79EB-078501103457}"/>
              </a:ext>
            </a:extLst>
          </p:cNvPr>
          <p:cNvSpPr txBox="1"/>
          <p:nvPr/>
        </p:nvSpPr>
        <p:spPr>
          <a:xfrm>
            <a:off x="1863970" y="1351508"/>
            <a:ext cx="991772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 on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figma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restaurant design 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submitted by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Halima Idris Haruna</a:t>
            </a:r>
          </a:p>
          <a:p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August,2025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816031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9E1044-9A21-24E0-C35C-433B3E9A6C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7415" y="867507"/>
            <a:ext cx="8839200" cy="4469912"/>
          </a:xfrm>
        </p:spPr>
      </p:pic>
    </p:spTree>
    <p:extLst>
      <p:ext uri="{BB962C8B-B14F-4D97-AF65-F5344CB8AC3E}">
        <p14:creationId xmlns:p14="http://schemas.microsoft.com/office/powerpoint/2010/main" val="82010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C04FD-ADC9-A277-9944-3275E0A6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/>
              <a:t>Thank You for listening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839667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3E3BE-E0A6-0B06-BCF5-316295892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 use for the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120B3-B461-7723-9FFF-E4999AAF6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Html(hyper text markup language) </a:t>
            </a:r>
          </a:p>
          <a:p>
            <a:r>
              <a:rPr lang="en-US" dirty="0" err="1"/>
              <a:t>Css</a:t>
            </a:r>
            <a:r>
              <a:rPr lang="en-US" dirty="0"/>
              <a:t>(cascading style sheets)</a:t>
            </a:r>
          </a:p>
          <a:p>
            <a:r>
              <a:rPr lang="en-US" dirty="0"/>
              <a:t>Internet</a:t>
            </a:r>
          </a:p>
          <a:p>
            <a:r>
              <a:rPr lang="en-US" dirty="0"/>
              <a:t>Laptop</a:t>
            </a:r>
          </a:p>
          <a:p>
            <a:r>
              <a:rPr lang="en-US" dirty="0"/>
              <a:t>Images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237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0A3CE-A60F-E277-08AF-31F20A4D0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html and </a:t>
            </a:r>
            <a:r>
              <a:rPr lang="en-US" dirty="0" err="1"/>
              <a:t>css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5B6ED-8E1F-76B3-F820-FA2CAFCE0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is the standard markup language for documents to be displayed in a web browser</a:t>
            </a:r>
          </a:p>
          <a:p>
            <a:r>
              <a:rPr lang="en-US" dirty="0"/>
              <a:t>It defines the content and structure of web content</a:t>
            </a:r>
          </a:p>
          <a:p>
            <a:r>
              <a:rPr lang="en-US" dirty="0"/>
              <a:t>It defines assisted by technologies such as </a:t>
            </a:r>
            <a:r>
              <a:rPr lang="en-US" dirty="0" err="1"/>
              <a:t>css</a:t>
            </a:r>
            <a:r>
              <a:rPr lang="en-US" dirty="0"/>
              <a:t> and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The purpose is for structuring and formatting content on the web</a:t>
            </a:r>
          </a:p>
        </p:txBody>
      </p:sp>
    </p:spTree>
    <p:extLst>
      <p:ext uri="{BB962C8B-B14F-4D97-AF65-F5344CB8AC3E}">
        <p14:creationId xmlns:p14="http://schemas.microsoft.com/office/powerpoint/2010/main" val="2302387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34BB7-D4BC-5FF8-597C-3A48A3E7C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html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9636C-E6B2-D421-421B-65A009A03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4348" y="1992922"/>
            <a:ext cx="8915400" cy="3777622"/>
          </a:xfrm>
        </p:spPr>
        <p:txBody>
          <a:bodyPr/>
          <a:lstStyle/>
          <a:p>
            <a:r>
              <a:rPr lang="en-US" dirty="0"/>
              <a:t>Html document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Html tags use to define </a:t>
            </a:r>
            <a:r>
              <a:rPr lang="en-US" dirty="0" err="1"/>
              <a:t>lements</a:t>
            </a:r>
            <a:r>
              <a:rPr lang="en-US" dirty="0"/>
              <a:t> such as headings, </a:t>
            </a:r>
            <a:r>
              <a:rPr lang="en-US" dirty="0" err="1"/>
              <a:t>pargraph</a:t>
            </a:r>
            <a:r>
              <a:rPr lang="en-US" dirty="0"/>
              <a:t>, images and link</a:t>
            </a:r>
          </a:p>
          <a:p>
            <a:r>
              <a:rPr lang="en-US" dirty="0"/>
              <a:t>Examples are &lt;h&gt;, &lt;p&gt;, &lt;</a:t>
            </a:r>
            <a:r>
              <a:rPr lang="en-US" dirty="0" err="1"/>
              <a:t>img</a:t>
            </a:r>
            <a:r>
              <a:rPr lang="en-US" dirty="0"/>
              <a:t>&gt;,&lt;a&gt;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6D2760-E8ED-15A3-52B7-6C836214F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348" y="2363482"/>
            <a:ext cx="4412836" cy="182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132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2C643-87AD-D8AE-2536-817EFC97E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Css</a:t>
            </a:r>
            <a:r>
              <a:rPr lang="en-US" dirty="0"/>
              <a:t> is use for styling and layout of web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E07BC-54F2-E5C5-49FF-2571FCDCD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Css</a:t>
            </a:r>
            <a:r>
              <a:rPr lang="en-US" dirty="0"/>
              <a:t> layout properties are the padding, margin, width, height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Topography properties are the font size, font weight, text align, text decoration</a:t>
            </a:r>
          </a:p>
          <a:p>
            <a:r>
              <a:rPr lang="en-US" dirty="0"/>
              <a:t>Color properties are the color, background-color</a:t>
            </a:r>
          </a:p>
        </p:txBody>
      </p:sp>
    </p:spTree>
    <p:extLst>
      <p:ext uri="{BB962C8B-B14F-4D97-AF65-F5344CB8AC3E}">
        <p14:creationId xmlns:p14="http://schemas.microsoft.com/office/powerpoint/2010/main" val="3806213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1BCFF8-5ECD-9ECF-5389-891EBE92C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7078" y="1277814"/>
            <a:ext cx="7995138" cy="4736123"/>
          </a:xfrm>
        </p:spPr>
      </p:pic>
    </p:spTree>
    <p:extLst>
      <p:ext uri="{BB962C8B-B14F-4D97-AF65-F5344CB8AC3E}">
        <p14:creationId xmlns:p14="http://schemas.microsoft.com/office/powerpoint/2010/main" val="1728761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CFF2EBC-DCEA-8B24-AAB2-8ADFE6F1C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205076"/>
            <a:ext cx="8154005" cy="5820586"/>
          </a:xfrm>
        </p:spPr>
      </p:pic>
    </p:spTree>
    <p:extLst>
      <p:ext uri="{BB962C8B-B14F-4D97-AF65-F5344CB8AC3E}">
        <p14:creationId xmlns:p14="http://schemas.microsoft.com/office/powerpoint/2010/main" val="178632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3C73FF3-B0B0-9ABC-39BD-7BCC1500D5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3300" y="3908381"/>
            <a:ext cx="3961900" cy="2949619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A5FB2E-99A6-F9B9-2D7A-876FD8AC3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528" y="94945"/>
            <a:ext cx="4371340" cy="36870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4571EB5-EB74-9114-F499-38736AB00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957" y="94945"/>
            <a:ext cx="4952397" cy="368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115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0C4F47-D3C5-6E22-49DA-66A89AEC1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1169" y="1143000"/>
            <a:ext cx="7772400" cy="3778250"/>
          </a:xfrm>
        </p:spPr>
      </p:pic>
    </p:spTree>
    <p:extLst>
      <p:ext uri="{BB962C8B-B14F-4D97-AF65-F5344CB8AC3E}">
        <p14:creationId xmlns:p14="http://schemas.microsoft.com/office/powerpoint/2010/main" val="345898643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103</TotalTime>
  <Words>174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Times New Roman</vt:lpstr>
      <vt:lpstr>Wingdings 3</vt:lpstr>
      <vt:lpstr>Wisp</vt:lpstr>
      <vt:lpstr>PowerPoint Presentation</vt:lpstr>
      <vt:lpstr>Materials use for the design</vt:lpstr>
      <vt:lpstr>What are html and css</vt:lpstr>
      <vt:lpstr>Basic html structure</vt:lpstr>
      <vt:lpstr>Css is use for styling and layout of web pages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OG</dc:creator>
  <cp:lastModifiedBy>OG</cp:lastModifiedBy>
  <cp:revision>2</cp:revision>
  <dcterms:created xsi:type="dcterms:W3CDTF">2025-08-04T02:26:02Z</dcterms:created>
  <dcterms:modified xsi:type="dcterms:W3CDTF">2025-08-04T04:09:07Z</dcterms:modified>
</cp:coreProperties>
</file>