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73" r:id="rId11"/>
    <p:sldId id="268" r:id="rId12"/>
    <p:sldId id="269" r:id="rId13"/>
    <p:sldId id="270" r:id="rId14"/>
    <p:sldId id="263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5" r:id="rId25"/>
    <p:sldId id="26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FF2FB-38F7-41C3-A32C-13A213C1C5F5}" v="1" dt="2025-05-17T20:11:14.8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BCBDB-174D-4B84-9DF9-810B7372C0B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5928AB-202F-4D2A-B289-41E184A188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BO" sz="2200" dirty="0"/>
            <a:t>✔ Educación rural en Bolivia presenta múltiples desafíos</a:t>
          </a:r>
          <a:endParaRPr lang="en-US" sz="2200" dirty="0"/>
        </a:p>
      </dgm:t>
    </dgm:pt>
    <dgm:pt modelId="{A46110DB-C261-4BB4-98DA-026A6B3B0D63}" type="parTrans" cxnId="{CFACCAF2-9D3B-4A7B-B4C2-95913DFE2DA7}">
      <dgm:prSet/>
      <dgm:spPr/>
      <dgm:t>
        <a:bodyPr/>
        <a:lstStyle/>
        <a:p>
          <a:endParaRPr lang="en-US" sz="2200"/>
        </a:p>
      </dgm:t>
    </dgm:pt>
    <dgm:pt modelId="{37CB9457-67E5-40E7-A612-AA2E1929EF4B}" type="sibTrans" cxnId="{CFACCAF2-9D3B-4A7B-B4C2-95913DFE2DA7}">
      <dgm:prSet/>
      <dgm:spPr/>
      <dgm:t>
        <a:bodyPr/>
        <a:lstStyle/>
        <a:p>
          <a:pPr>
            <a:lnSpc>
              <a:spcPct val="100000"/>
            </a:lnSpc>
          </a:pPr>
          <a:endParaRPr lang="en-US" sz="2200"/>
        </a:p>
      </dgm:t>
    </dgm:pt>
    <dgm:pt modelId="{10DD1A48-D299-48C9-A84A-409B5A900A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200" dirty="0"/>
            <a:t>✔</a:t>
          </a:r>
          <a:r>
            <a:rPr lang="es-BO" sz="2200" dirty="0"/>
            <a:t> Propuesta: Usar ciencia de datos y Machine Learning para predecir la reprobación</a:t>
          </a:r>
          <a:endParaRPr lang="en-US" sz="2200" dirty="0"/>
        </a:p>
      </dgm:t>
    </dgm:pt>
    <dgm:pt modelId="{F577B9B5-C5D9-434E-B562-951865C4E680}" type="parTrans" cxnId="{C7AE7EFB-7D61-482D-AA4D-1C20228596FC}">
      <dgm:prSet/>
      <dgm:spPr/>
      <dgm:t>
        <a:bodyPr/>
        <a:lstStyle/>
        <a:p>
          <a:endParaRPr lang="en-US" sz="2200"/>
        </a:p>
      </dgm:t>
    </dgm:pt>
    <dgm:pt modelId="{AC1F0F7C-CF42-476A-8527-D184362CC81D}" type="sibTrans" cxnId="{C7AE7EFB-7D61-482D-AA4D-1C20228596FC}">
      <dgm:prSet/>
      <dgm:spPr/>
      <dgm:t>
        <a:bodyPr/>
        <a:lstStyle/>
        <a:p>
          <a:endParaRPr lang="en-US" sz="2200"/>
        </a:p>
      </dgm:t>
    </dgm:pt>
    <dgm:pt modelId="{2C06EE8D-3B03-4B65-AF74-4445BD6849AD}" type="pres">
      <dgm:prSet presAssocID="{4E6BCBDB-174D-4B84-9DF9-810B7372C0B5}" presName="root" presStyleCnt="0">
        <dgm:presLayoutVars>
          <dgm:dir/>
          <dgm:resizeHandles val="exact"/>
        </dgm:presLayoutVars>
      </dgm:prSet>
      <dgm:spPr/>
    </dgm:pt>
    <dgm:pt modelId="{3266C6EB-7580-4255-B614-5BAD2B445A58}" type="pres">
      <dgm:prSet presAssocID="{4E6BCBDB-174D-4B84-9DF9-810B7372C0B5}" presName="container" presStyleCnt="0">
        <dgm:presLayoutVars>
          <dgm:dir/>
          <dgm:resizeHandles val="exact"/>
        </dgm:presLayoutVars>
      </dgm:prSet>
      <dgm:spPr/>
    </dgm:pt>
    <dgm:pt modelId="{39D7DE8C-1423-4C65-9150-1D1E7D3FD52D}" type="pres">
      <dgm:prSet presAssocID="{7D5928AB-202F-4D2A-B289-41E184A1880C}" presName="compNode" presStyleCnt="0"/>
      <dgm:spPr/>
    </dgm:pt>
    <dgm:pt modelId="{AD23F4BD-40A1-4D7B-9D54-38B4DC59882C}" type="pres">
      <dgm:prSet presAssocID="{7D5928AB-202F-4D2A-B289-41E184A1880C}" presName="iconBgRect" presStyleLbl="bgShp" presStyleIdx="0" presStyleCnt="2"/>
      <dgm:spPr/>
    </dgm:pt>
    <dgm:pt modelId="{E71793AD-2230-469D-B6B1-7785676A5224}" type="pres">
      <dgm:prSet presAssocID="{7D5928AB-202F-4D2A-B289-41E184A1880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D7BFBE7-A58A-4503-B80A-B692F439E88B}" type="pres">
      <dgm:prSet presAssocID="{7D5928AB-202F-4D2A-B289-41E184A1880C}" presName="spaceRect" presStyleCnt="0"/>
      <dgm:spPr/>
    </dgm:pt>
    <dgm:pt modelId="{CB754EC8-BDFC-48D0-B007-6D7D5AAB094B}" type="pres">
      <dgm:prSet presAssocID="{7D5928AB-202F-4D2A-B289-41E184A1880C}" presName="textRect" presStyleLbl="revTx" presStyleIdx="0" presStyleCnt="2">
        <dgm:presLayoutVars>
          <dgm:chMax val="1"/>
          <dgm:chPref val="1"/>
        </dgm:presLayoutVars>
      </dgm:prSet>
      <dgm:spPr/>
    </dgm:pt>
    <dgm:pt modelId="{0D1A2E59-EDA4-4E19-ADA8-838FCF0BB2BE}" type="pres">
      <dgm:prSet presAssocID="{37CB9457-67E5-40E7-A612-AA2E1929EF4B}" presName="sibTrans" presStyleLbl="sibTrans2D1" presStyleIdx="0" presStyleCnt="0"/>
      <dgm:spPr/>
    </dgm:pt>
    <dgm:pt modelId="{B2551AB4-D199-4432-BE77-1EA8306791D4}" type="pres">
      <dgm:prSet presAssocID="{10DD1A48-D299-48C9-A84A-409B5A900A3A}" presName="compNode" presStyleCnt="0"/>
      <dgm:spPr/>
    </dgm:pt>
    <dgm:pt modelId="{4A943BCC-B643-42F4-8784-F529C0C21A8B}" type="pres">
      <dgm:prSet presAssocID="{10DD1A48-D299-48C9-A84A-409B5A900A3A}" presName="iconBgRect" presStyleLbl="bgShp" presStyleIdx="1" presStyleCnt="2"/>
      <dgm:spPr/>
    </dgm:pt>
    <dgm:pt modelId="{B329954D-B608-40E6-8A88-15C8A87312A7}" type="pres">
      <dgm:prSet presAssocID="{10DD1A48-D299-48C9-A84A-409B5A900A3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9E09A42-CC9F-4574-922D-45868B2660C0}" type="pres">
      <dgm:prSet presAssocID="{10DD1A48-D299-48C9-A84A-409B5A900A3A}" presName="spaceRect" presStyleCnt="0"/>
      <dgm:spPr/>
    </dgm:pt>
    <dgm:pt modelId="{B6CC84FC-B7EF-4D1D-90AF-ECAE7E4C7C2C}" type="pres">
      <dgm:prSet presAssocID="{10DD1A48-D299-48C9-A84A-409B5A900A3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7DD632-75CA-4D68-9605-A4B2ECFB8BD0}" type="presOf" srcId="{10DD1A48-D299-48C9-A84A-409B5A900A3A}" destId="{B6CC84FC-B7EF-4D1D-90AF-ECAE7E4C7C2C}" srcOrd="0" destOrd="0" presId="urn:microsoft.com/office/officeart/2018/2/layout/IconCircleList"/>
    <dgm:cxn modelId="{C1D3F26E-2B1B-4DE9-970E-D1676AC63BCC}" type="presOf" srcId="{37CB9457-67E5-40E7-A612-AA2E1929EF4B}" destId="{0D1A2E59-EDA4-4E19-ADA8-838FCF0BB2BE}" srcOrd="0" destOrd="0" presId="urn:microsoft.com/office/officeart/2018/2/layout/IconCircleList"/>
    <dgm:cxn modelId="{40639988-A305-404A-89DE-A377D99DE41B}" type="presOf" srcId="{4E6BCBDB-174D-4B84-9DF9-810B7372C0B5}" destId="{2C06EE8D-3B03-4B65-AF74-4445BD6849AD}" srcOrd="0" destOrd="0" presId="urn:microsoft.com/office/officeart/2018/2/layout/IconCircleList"/>
    <dgm:cxn modelId="{2BCBADD1-5FA4-4563-B4A7-8DD33C1C5477}" type="presOf" srcId="{7D5928AB-202F-4D2A-B289-41E184A1880C}" destId="{CB754EC8-BDFC-48D0-B007-6D7D5AAB094B}" srcOrd="0" destOrd="0" presId="urn:microsoft.com/office/officeart/2018/2/layout/IconCircleList"/>
    <dgm:cxn modelId="{CFACCAF2-9D3B-4A7B-B4C2-95913DFE2DA7}" srcId="{4E6BCBDB-174D-4B84-9DF9-810B7372C0B5}" destId="{7D5928AB-202F-4D2A-B289-41E184A1880C}" srcOrd="0" destOrd="0" parTransId="{A46110DB-C261-4BB4-98DA-026A6B3B0D63}" sibTransId="{37CB9457-67E5-40E7-A612-AA2E1929EF4B}"/>
    <dgm:cxn modelId="{C7AE7EFB-7D61-482D-AA4D-1C20228596FC}" srcId="{4E6BCBDB-174D-4B84-9DF9-810B7372C0B5}" destId="{10DD1A48-D299-48C9-A84A-409B5A900A3A}" srcOrd="1" destOrd="0" parTransId="{F577B9B5-C5D9-434E-B562-951865C4E680}" sibTransId="{AC1F0F7C-CF42-476A-8527-D184362CC81D}"/>
    <dgm:cxn modelId="{A38964A2-940F-470C-996E-91E4807D0B96}" type="presParOf" srcId="{2C06EE8D-3B03-4B65-AF74-4445BD6849AD}" destId="{3266C6EB-7580-4255-B614-5BAD2B445A58}" srcOrd="0" destOrd="0" presId="urn:microsoft.com/office/officeart/2018/2/layout/IconCircleList"/>
    <dgm:cxn modelId="{53733525-0BBC-402A-B7C9-64C8E19B140F}" type="presParOf" srcId="{3266C6EB-7580-4255-B614-5BAD2B445A58}" destId="{39D7DE8C-1423-4C65-9150-1D1E7D3FD52D}" srcOrd="0" destOrd="0" presId="urn:microsoft.com/office/officeart/2018/2/layout/IconCircleList"/>
    <dgm:cxn modelId="{C6CC481B-032A-4EF0-AE8C-3E44726DD1DE}" type="presParOf" srcId="{39D7DE8C-1423-4C65-9150-1D1E7D3FD52D}" destId="{AD23F4BD-40A1-4D7B-9D54-38B4DC59882C}" srcOrd="0" destOrd="0" presId="urn:microsoft.com/office/officeart/2018/2/layout/IconCircleList"/>
    <dgm:cxn modelId="{7D8C6E9C-9CEC-4849-B267-9E67070E5CCD}" type="presParOf" srcId="{39D7DE8C-1423-4C65-9150-1D1E7D3FD52D}" destId="{E71793AD-2230-469D-B6B1-7785676A5224}" srcOrd="1" destOrd="0" presId="urn:microsoft.com/office/officeart/2018/2/layout/IconCircleList"/>
    <dgm:cxn modelId="{8320CD62-D84F-41A8-B148-A7A7307FB70A}" type="presParOf" srcId="{39D7DE8C-1423-4C65-9150-1D1E7D3FD52D}" destId="{AD7BFBE7-A58A-4503-B80A-B692F439E88B}" srcOrd="2" destOrd="0" presId="urn:microsoft.com/office/officeart/2018/2/layout/IconCircleList"/>
    <dgm:cxn modelId="{A804F379-1E6D-4EA0-B76F-BEA4E2ECE217}" type="presParOf" srcId="{39D7DE8C-1423-4C65-9150-1D1E7D3FD52D}" destId="{CB754EC8-BDFC-48D0-B007-6D7D5AAB094B}" srcOrd="3" destOrd="0" presId="urn:microsoft.com/office/officeart/2018/2/layout/IconCircleList"/>
    <dgm:cxn modelId="{6DB9AC0C-B2C2-4211-867E-55ACA6241245}" type="presParOf" srcId="{3266C6EB-7580-4255-B614-5BAD2B445A58}" destId="{0D1A2E59-EDA4-4E19-ADA8-838FCF0BB2BE}" srcOrd="1" destOrd="0" presId="urn:microsoft.com/office/officeart/2018/2/layout/IconCircleList"/>
    <dgm:cxn modelId="{C65694F0-E150-456A-B592-7D43655D557C}" type="presParOf" srcId="{3266C6EB-7580-4255-B614-5BAD2B445A58}" destId="{B2551AB4-D199-4432-BE77-1EA8306791D4}" srcOrd="2" destOrd="0" presId="urn:microsoft.com/office/officeart/2018/2/layout/IconCircleList"/>
    <dgm:cxn modelId="{4D3CAA54-84C7-422F-BFFA-5FAF2D08EAC6}" type="presParOf" srcId="{B2551AB4-D199-4432-BE77-1EA8306791D4}" destId="{4A943BCC-B643-42F4-8784-F529C0C21A8B}" srcOrd="0" destOrd="0" presId="urn:microsoft.com/office/officeart/2018/2/layout/IconCircleList"/>
    <dgm:cxn modelId="{AA16226E-1DC2-487B-A2EA-E6D9B9B2572B}" type="presParOf" srcId="{B2551AB4-D199-4432-BE77-1EA8306791D4}" destId="{B329954D-B608-40E6-8A88-15C8A87312A7}" srcOrd="1" destOrd="0" presId="urn:microsoft.com/office/officeart/2018/2/layout/IconCircleList"/>
    <dgm:cxn modelId="{64F38A1A-5F34-4770-ADBF-8B6DD7B3390E}" type="presParOf" srcId="{B2551AB4-D199-4432-BE77-1EA8306791D4}" destId="{79E09A42-CC9F-4574-922D-45868B2660C0}" srcOrd="2" destOrd="0" presId="urn:microsoft.com/office/officeart/2018/2/layout/IconCircleList"/>
    <dgm:cxn modelId="{054D9994-BF67-45D3-94EB-C8E96E9AA79C}" type="presParOf" srcId="{B2551AB4-D199-4432-BE77-1EA8306791D4}" destId="{B6CC84FC-B7EF-4D1D-90AF-ECAE7E4C7C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2821F7-FF0E-41AF-8D58-23870B0A6A3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D5C2FF-2F73-4AA7-803A-31A7FA1489D2}">
      <dgm:prSet/>
      <dgm:spPr/>
      <dgm:t>
        <a:bodyPr/>
        <a:lstStyle/>
        <a:p>
          <a:r>
            <a:rPr lang="en-GB" dirty="0"/>
            <a:t>✔ Alta </a:t>
          </a:r>
          <a:r>
            <a:rPr lang="en-GB" dirty="0" err="1"/>
            <a:t>tasa</a:t>
          </a:r>
          <a:r>
            <a:rPr lang="en-GB" dirty="0"/>
            <a:t> de </a:t>
          </a:r>
          <a:r>
            <a:rPr lang="en-GB" dirty="0" err="1"/>
            <a:t>reprobación</a:t>
          </a:r>
          <a:r>
            <a:rPr lang="en-GB" dirty="0"/>
            <a:t> </a:t>
          </a:r>
          <a:r>
            <a:rPr lang="en-GB" dirty="0" err="1"/>
            <a:t>en</a:t>
          </a:r>
          <a:r>
            <a:rPr lang="en-GB" dirty="0"/>
            <a:t> zonas rurales</a:t>
          </a:r>
          <a:endParaRPr lang="en-US" dirty="0"/>
        </a:p>
      </dgm:t>
    </dgm:pt>
    <dgm:pt modelId="{5E9B9583-65EE-44DB-AA8D-E2B1092046E7}" type="parTrans" cxnId="{FD552AF7-72FA-4852-AE04-93C4FF3E62C9}">
      <dgm:prSet/>
      <dgm:spPr/>
      <dgm:t>
        <a:bodyPr/>
        <a:lstStyle/>
        <a:p>
          <a:endParaRPr lang="en-US"/>
        </a:p>
      </dgm:t>
    </dgm:pt>
    <dgm:pt modelId="{44180772-2652-425B-B826-20526439EE09}" type="sibTrans" cxnId="{FD552AF7-72FA-4852-AE04-93C4FF3E62C9}">
      <dgm:prSet/>
      <dgm:spPr/>
      <dgm:t>
        <a:bodyPr/>
        <a:lstStyle/>
        <a:p>
          <a:endParaRPr lang="en-US"/>
        </a:p>
      </dgm:t>
    </dgm:pt>
    <dgm:pt modelId="{42962F5B-E053-46AC-9EC2-9F67CF054C5E}">
      <dgm:prSet/>
      <dgm:spPr/>
      <dgm:t>
        <a:bodyPr/>
        <a:lstStyle/>
        <a:p>
          <a:r>
            <a:rPr lang="en-GB"/>
            <a:t>✔ Intervención docente tardía</a:t>
          </a:r>
          <a:endParaRPr lang="en-US"/>
        </a:p>
      </dgm:t>
    </dgm:pt>
    <dgm:pt modelId="{B8063B3C-FA5D-4F39-9F59-C9BA21CC0CDD}" type="parTrans" cxnId="{C9DC2CD2-7001-4358-B309-20CF3ED2417B}">
      <dgm:prSet/>
      <dgm:spPr/>
      <dgm:t>
        <a:bodyPr/>
        <a:lstStyle/>
        <a:p>
          <a:endParaRPr lang="en-US"/>
        </a:p>
      </dgm:t>
    </dgm:pt>
    <dgm:pt modelId="{DF080D37-2BF7-4C55-9B74-7718E3F1EAEA}" type="sibTrans" cxnId="{C9DC2CD2-7001-4358-B309-20CF3ED2417B}">
      <dgm:prSet/>
      <dgm:spPr/>
      <dgm:t>
        <a:bodyPr/>
        <a:lstStyle/>
        <a:p>
          <a:endParaRPr lang="en-US"/>
        </a:p>
      </dgm:t>
    </dgm:pt>
    <dgm:pt modelId="{CE5906A4-FC0E-4247-B652-3E6FAB865C55}">
      <dgm:prSet/>
      <dgm:spPr/>
      <dgm:t>
        <a:bodyPr/>
        <a:lstStyle/>
        <a:p>
          <a:r>
            <a:rPr lang="en-GB"/>
            <a:t>✔ Necesidad de identificar estudiantes en riesgo con anticipación</a:t>
          </a:r>
          <a:endParaRPr lang="en-US"/>
        </a:p>
      </dgm:t>
    </dgm:pt>
    <dgm:pt modelId="{2F46E331-5B4C-4C53-82DF-9D6B98496EFC}" type="parTrans" cxnId="{E72708AF-AE16-443C-BCC6-679A63D9D6B7}">
      <dgm:prSet/>
      <dgm:spPr/>
      <dgm:t>
        <a:bodyPr/>
        <a:lstStyle/>
        <a:p>
          <a:endParaRPr lang="en-US"/>
        </a:p>
      </dgm:t>
    </dgm:pt>
    <dgm:pt modelId="{44707145-5B91-442D-9AAD-FD95494260CE}" type="sibTrans" cxnId="{E72708AF-AE16-443C-BCC6-679A63D9D6B7}">
      <dgm:prSet/>
      <dgm:spPr/>
      <dgm:t>
        <a:bodyPr/>
        <a:lstStyle/>
        <a:p>
          <a:endParaRPr lang="en-US"/>
        </a:p>
      </dgm:t>
    </dgm:pt>
    <dgm:pt modelId="{98664FAA-3AA0-45F9-AEE8-B540FCAAC81B}" type="pres">
      <dgm:prSet presAssocID="{BE2821F7-FF0E-41AF-8D58-23870B0A6A3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D1C9CD-39B2-4B17-8DC7-53DA9F1448BE}" type="pres">
      <dgm:prSet presAssocID="{75D5C2FF-2F73-4AA7-803A-31A7FA1489D2}" presName="hierRoot1" presStyleCnt="0"/>
      <dgm:spPr/>
    </dgm:pt>
    <dgm:pt modelId="{7CD7D02A-12FF-4F23-9E39-D4071791B4D9}" type="pres">
      <dgm:prSet presAssocID="{75D5C2FF-2F73-4AA7-803A-31A7FA1489D2}" presName="composite" presStyleCnt="0"/>
      <dgm:spPr/>
    </dgm:pt>
    <dgm:pt modelId="{232D4C16-DD26-423B-A739-F2E06F80E3E0}" type="pres">
      <dgm:prSet presAssocID="{75D5C2FF-2F73-4AA7-803A-31A7FA1489D2}" presName="background" presStyleLbl="node0" presStyleIdx="0" presStyleCnt="3"/>
      <dgm:spPr/>
    </dgm:pt>
    <dgm:pt modelId="{CF1187DB-88C3-4844-BDFA-841E7B6D01B0}" type="pres">
      <dgm:prSet presAssocID="{75D5C2FF-2F73-4AA7-803A-31A7FA1489D2}" presName="text" presStyleLbl="fgAcc0" presStyleIdx="0" presStyleCnt="3">
        <dgm:presLayoutVars>
          <dgm:chPref val="3"/>
        </dgm:presLayoutVars>
      </dgm:prSet>
      <dgm:spPr/>
    </dgm:pt>
    <dgm:pt modelId="{0902E227-6A28-4E08-8BEE-F6FEF574C075}" type="pres">
      <dgm:prSet presAssocID="{75D5C2FF-2F73-4AA7-803A-31A7FA1489D2}" presName="hierChild2" presStyleCnt="0"/>
      <dgm:spPr/>
    </dgm:pt>
    <dgm:pt modelId="{F5F34898-0562-41DE-BB43-DCE96F8EE16E}" type="pres">
      <dgm:prSet presAssocID="{42962F5B-E053-46AC-9EC2-9F67CF054C5E}" presName="hierRoot1" presStyleCnt="0"/>
      <dgm:spPr/>
    </dgm:pt>
    <dgm:pt modelId="{B831FADE-2381-4A8C-908A-15E44E623D28}" type="pres">
      <dgm:prSet presAssocID="{42962F5B-E053-46AC-9EC2-9F67CF054C5E}" presName="composite" presStyleCnt="0"/>
      <dgm:spPr/>
    </dgm:pt>
    <dgm:pt modelId="{EC0694B8-6454-4466-A3FC-91BB5A434F34}" type="pres">
      <dgm:prSet presAssocID="{42962F5B-E053-46AC-9EC2-9F67CF054C5E}" presName="background" presStyleLbl="node0" presStyleIdx="1" presStyleCnt="3"/>
      <dgm:spPr/>
    </dgm:pt>
    <dgm:pt modelId="{5FBAD90D-566F-4614-A08D-8EB0481D59D8}" type="pres">
      <dgm:prSet presAssocID="{42962F5B-E053-46AC-9EC2-9F67CF054C5E}" presName="text" presStyleLbl="fgAcc0" presStyleIdx="1" presStyleCnt="3">
        <dgm:presLayoutVars>
          <dgm:chPref val="3"/>
        </dgm:presLayoutVars>
      </dgm:prSet>
      <dgm:spPr/>
    </dgm:pt>
    <dgm:pt modelId="{FA0503F1-6B80-433D-93C4-74D7C9DB598D}" type="pres">
      <dgm:prSet presAssocID="{42962F5B-E053-46AC-9EC2-9F67CF054C5E}" presName="hierChild2" presStyleCnt="0"/>
      <dgm:spPr/>
    </dgm:pt>
    <dgm:pt modelId="{CCF4D3F9-4D84-457D-A81B-D7189FCA23E8}" type="pres">
      <dgm:prSet presAssocID="{CE5906A4-FC0E-4247-B652-3E6FAB865C55}" presName="hierRoot1" presStyleCnt="0"/>
      <dgm:spPr/>
    </dgm:pt>
    <dgm:pt modelId="{DBC7A701-BE13-4903-A8C8-293C36769128}" type="pres">
      <dgm:prSet presAssocID="{CE5906A4-FC0E-4247-B652-3E6FAB865C55}" presName="composite" presStyleCnt="0"/>
      <dgm:spPr/>
    </dgm:pt>
    <dgm:pt modelId="{6B37B489-5966-4E7E-AD2C-B30057450832}" type="pres">
      <dgm:prSet presAssocID="{CE5906A4-FC0E-4247-B652-3E6FAB865C55}" presName="background" presStyleLbl="node0" presStyleIdx="2" presStyleCnt="3"/>
      <dgm:spPr/>
    </dgm:pt>
    <dgm:pt modelId="{C1348803-CF11-4DE2-9432-58ECB6227852}" type="pres">
      <dgm:prSet presAssocID="{CE5906A4-FC0E-4247-B652-3E6FAB865C55}" presName="text" presStyleLbl="fgAcc0" presStyleIdx="2" presStyleCnt="3">
        <dgm:presLayoutVars>
          <dgm:chPref val="3"/>
        </dgm:presLayoutVars>
      </dgm:prSet>
      <dgm:spPr/>
    </dgm:pt>
    <dgm:pt modelId="{7A1946A4-4EAA-46C9-B755-83C742925D17}" type="pres">
      <dgm:prSet presAssocID="{CE5906A4-FC0E-4247-B652-3E6FAB865C55}" presName="hierChild2" presStyleCnt="0"/>
      <dgm:spPr/>
    </dgm:pt>
  </dgm:ptLst>
  <dgm:cxnLst>
    <dgm:cxn modelId="{7423938C-F51D-4A74-8992-3B381BBE33A2}" type="presOf" srcId="{42962F5B-E053-46AC-9EC2-9F67CF054C5E}" destId="{5FBAD90D-566F-4614-A08D-8EB0481D59D8}" srcOrd="0" destOrd="0" presId="urn:microsoft.com/office/officeart/2005/8/layout/hierarchy1"/>
    <dgm:cxn modelId="{E72708AF-AE16-443C-BCC6-679A63D9D6B7}" srcId="{BE2821F7-FF0E-41AF-8D58-23870B0A6A38}" destId="{CE5906A4-FC0E-4247-B652-3E6FAB865C55}" srcOrd="2" destOrd="0" parTransId="{2F46E331-5B4C-4C53-82DF-9D6B98496EFC}" sibTransId="{44707145-5B91-442D-9AAD-FD95494260CE}"/>
    <dgm:cxn modelId="{604E11B0-7FC6-46D7-B676-267FF42D5A9D}" type="presOf" srcId="{75D5C2FF-2F73-4AA7-803A-31A7FA1489D2}" destId="{CF1187DB-88C3-4844-BDFA-841E7B6D01B0}" srcOrd="0" destOrd="0" presId="urn:microsoft.com/office/officeart/2005/8/layout/hierarchy1"/>
    <dgm:cxn modelId="{0C8D39B6-07AD-4512-A007-C6D289ECCCCA}" type="presOf" srcId="{CE5906A4-FC0E-4247-B652-3E6FAB865C55}" destId="{C1348803-CF11-4DE2-9432-58ECB6227852}" srcOrd="0" destOrd="0" presId="urn:microsoft.com/office/officeart/2005/8/layout/hierarchy1"/>
    <dgm:cxn modelId="{C9DC2CD2-7001-4358-B309-20CF3ED2417B}" srcId="{BE2821F7-FF0E-41AF-8D58-23870B0A6A38}" destId="{42962F5B-E053-46AC-9EC2-9F67CF054C5E}" srcOrd="1" destOrd="0" parTransId="{B8063B3C-FA5D-4F39-9F59-C9BA21CC0CDD}" sibTransId="{DF080D37-2BF7-4C55-9B74-7718E3F1EAEA}"/>
    <dgm:cxn modelId="{D8FFC0F0-D3DC-4355-A722-4F76AF887685}" type="presOf" srcId="{BE2821F7-FF0E-41AF-8D58-23870B0A6A38}" destId="{98664FAA-3AA0-45F9-AEE8-B540FCAAC81B}" srcOrd="0" destOrd="0" presId="urn:microsoft.com/office/officeart/2005/8/layout/hierarchy1"/>
    <dgm:cxn modelId="{FD552AF7-72FA-4852-AE04-93C4FF3E62C9}" srcId="{BE2821F7-FF0E-41AF-8D58-23870B0A6A38}" destId="{75D5C2FF-2F73-4AA7-803A-31A7FA1489D2}" srcOrd="0" destOrd="0" parTransId="{5E9B9583-65EE-44DB-AA8D-E2B1092046E7}" sibTransId="{44180772-2652-425B-B826-20526439EE09}"/>
    <dgm:cxn modelId="{2E58DA26-95A2-4B81-9D17-8AE26302E29E}" type="presParOf" srcId="{98664FAA-3AA0-45F9-AEE8-B540FCAAC81B}" destId="{1DD1C9CD-39B2-4B17-8DC7-53DA9F1448BE}" srcOrd="0" destOrd="0" presId="urn:microsoft.com/office/officeart/2005/8/layout/hierarchy1"/>
    <dgm:cxn modelId="{7313AC8A-8EEA-4EB8-BD0D-D2016B88AD64}" type="presParOf" srcId="{1DD1C9CD-39B2-4B17-8DC7-53DA9F1448BE}" destId="{7CD7D02A-12FF-4F23-9E39-D4071791B4D9}" srcOrd="0" destOrd="0" presId="urn:microsoft.com/office/officeart/2005/8/layout/hierarchy1"/>
    <dgm:cxn modelId="{77EC3EEB-44ED-407E-9FD1-9068A26D5D99}" type="presParOf" srcId="{7CD7D02A-12FF-4F23-9E39-D4071791B4D9}" destId="{232D4C16-DD26-423B-A739-F2E06F80E3E0}" srcOrd="0" destOrd="0" presId="urn:microsoft.com/office/officeart/2005/8/layout/hierarchy1"/>
    <dgm:cxn modelId="{239CF988-B859-4467-B607-98202CFE034C}" type="presParOf" srcId="{7CD7D02A-12FF-4F23-9E39-D4071791B4D9}" destId="{CF1187DB-88C3-4844-BDFA-841E7B6D01B0}" srcOrd="1" destOrd="0" presId="urn:microsoft.com/office/officeart/2005/8/layout/hierarchy1"/>
    <dgm:cxn modelId="{F62041C3-9EE0-4AA8-B8C7-5E198DAA04DC}" type="presParOf" srcId="{1DD1C9CD-39B2-4B17-8DC7-53DA9F1448BE}" destId="{0902E227-6A28-4E08-8BEE-F6FEF574C075}" srcOrd="1" destOrd="0" presId="urn:microsoft.com/office/officeart/2005/8/layout/hierarchy1"/>
    <dgm:cxn modelId="{1B9A76CD-7DFE-443A-8CAE-D5DCD966AE39}" type="presParOf" srcId="{98664FAA-3AA0-45F9-AEE8-B540FCAAC81B}" destId="{F5F34898-0562-41DE-BB43-DCE96F8EE16E}" srcOrd="1" destOrd="0" presId="urn:microsoft.com/office/officeart/2005/8/layout/hierarchy1"/>
    <dgm:cxn modelId="{96BD31A3-5AD1-42C9-B4EA-EF9A2D0B524B}" type="presParOf" srcId="{F5F34898-0562-41DE-BB43-DCE96F8EE16E}" destId="{B831FADE-2381-4A8C-908A-15E44E623D28}" srcOrd="0" destOrd="0" presId="urn:microsoft.com/office/officeart/2005/8/layout/hierarchy1"/>
    <dgm:cxn modelId="{70C42B8B-0361-4538-9D8C-C799AB4DD3B1}" type="presParOf" srcId="{B831FADE-2381-4A8C-908A-15E44E623D28}" destId="{EC0694B8-6454-4466-A3FC-91BB5A434F34}" srcOrd="0" destOrd="0" presId="urn:microsoft.com/office/officeart/2005/8/layout/hierarchy1"/>
    <dgm:cxn modelId="{13CC5BE2-8106-4723-9FDA-F0EE4F5D3224}" type="presParOf" srcId="{B831FADE-2381-4A8C-908A-15E44E623D28}" destId="{5FBAD90D-566F-4614-A08D-8EB0481D59D8}" srcOrd="1" destOrd="0" presId="urn:microsoft.com/office/officeart/2005/8/layout/hierarchy1"/>
    <dgm:cxn modelId="{431699C8-3B6F-4C34-B94D-AB2AFC7FFDB0}" type="presParOf" srcId="{F5F34898-0562-41DE-BB43-DCE96F8EE16E}" destId="{FA0503F1-6B80-433D-93C4-74D7C9DB598D}" srcOrd="1" destOrd="0" presId="urn:microsoft.com/office/officeart/2005/8/layout/hierarchy1"/>
    <dgm:cxn modelId="{53EE29FB-6141-4911-8BEA-ADD101A61258}" type="presParOf" srcId="{98664FAA-3AA0-45F9-AEE8-B540FCAAC81B}" destId="{CCF4D3F9-4D84-457D-A81B-D7189FCA23E8}" srcOrd="2" destOrd="0" presId="urn:microsoft.com/office/officeart/2005/8/layout/hierarchy1"/>
    <dgm:cxn modelId="{53111A2A-CFF9-4A7F-86F5-1B738F2DB8AE}" type="presParOf" srcId="{CCF4D3F9-4D84-457D-A81B-D7189FCA23E8}" destId="{DBC7A701-BE13-4903-A8C8-293C36769128}" srcOrd="0" destOrd="0" presId="urn:microsoft.com/office/officeart/2005/8/layout/hierarchy1"/>
    <dgm:cxn modelId="{AC145F77-8ADB-4509-9851-CEDD6C40AA10}" type="presParOf" srcId="{DBC7A701-BE13-4903-A8C8-293C36769128}" destId="{6B37B489-5966-4E7E-AD2C-B30057450832}" srcOrd="0" destOrd="0" presId="urn:microsoft.com/office/officeart/2005/8/layout/hierarchy1"/>
    <dgm:cxn modelId="{A025C9BA-967B-4B18-859F-38AD114893C3}" type="presParOf" srcId="{DBC7A701-BE13-4903-A8C8-293C36769128}" destId="{C1348803-CF11-4DE2-9432-58ECB6227852}" srcOrd="1" destOrd="0" presId="urn:microsoft.com/office/officeart/2005/8/layout/hierarchy1"/>
    <dgm:cxn modelId="{2313EEE8-3CEF-4D2F-B103-3CD66DAC5484}" type="presParOf" srcId="{CCF4D3F9-4D84-457D-A81B-D7189FCA23E8}" destId="{7A1946A4-4EAA-46C9-B755-83C742925D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4E76CD-5F2E-4586-8239-2FCFC4291CB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641078-4D09-4763-92AB-D9EAD334FD66}">
      <dgm:prSet custT="1"/>
      <dgm:spPr/>
      <dgm:t>
        <a:bodyPr/>
        <a:lstStyle/>
        <a:p>
          <a:r>
            <a:rPr lang="en-GB" sz="2200" dirty="0"/>
            <a:t>🚫 </a:t>
          </a:r>
          <a:r>
            <a:rPr lang="en-GB" sz="2200" dirty="0" err="1"/>
            <a:t>Análisis</a:t>
          </a:r>
          <a:r>
            <a:rPr lang="en-GB" sz="2200" dirty="0"/>
            <a:t> </a:t>
          </a:r>
          <a:r>
            <a:rPr lang="en-GB" sz="2200" dirty="0" err="1"/>
            <a:t>limitado</a:t>
          </a:r>
          <a:r>
            <a:rPr lang="en-GB" sz="2200" dirty="0"/>
            <a:t> a </a:t>
          </a:r>
          <a:r>
            <a:rPr lang="en-GB" sz="2200" dirty="0" err="1"/>
            <a:t>una</a:t>
          </a:r>
          <a:r>
            <a:rPr lang="en-GB" sz="2200" dirty="0"/>
            <a:t> sola </a:t>
          </a:r>
          <a:r>
            <a:rPr lang="en-GB" sz="2200" dirty="0" err="1"/>
            <a:t>unidad</a:t>
          </a:r>
          <a:r>
            <a:rPr lang="en-GB" sz="2200" dirty="0"/>
            <a:t> </a:t>
          </a:r>
          <a:r>
            <a:rPr lang="en-GB" sz="2200" dirty="0" err="1"/>
            <a:t>educativa</a:t>
          </a:r>
          <a:endParaRPr lang="en-US" sz="2200" dirty="0"/>
        </a:p>
      </dgm:t>
    </dgm:pt>
    <dgm:pt modelId="{FA591827-3E0B-4521-BC9C-140EF400905C}" type="parTrans" cxnId="{DD67BCBC-B672-410F-B738-7255377A3AB7}">
      <dgm:prSet/>
      <dgm:spPr/>
      <dgm:t>
        <a:bodyPr/>
        <a:lstStyle/>
        <a:p>
          <a:endParaRPr lang="en-US"/>
        </a:p>
      </dgm:t>
    </dgm:pt>
    <dgm:pt modelId="{837CC21D-4FB4-43E0-97F2-313A8C287092}" type="sibTrans" cxnId="{DD67BCBC-B672-410F-B738-7255377A3AB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0EA4C8-B6E5-45EA-8EB3-BAA542073782}">
      <dgm:prSet custT="1"/>
      <dgm:spPr/>
      <dgm:t>
        <a:bodyPr/>
        <a:lstStyle/>
        <a:p>
          <a:r>
            <a:rPr lang="en-GB" sz="2200" dirty="0"/>
            <a:t>📉 No se </a:t>
          </a:r>
          <a:r>
            <a:rPr lang="en-GB" sz="2200" dirty="0" err="1"/>
            <a:t>incluye</a:t>
          </a:r>
          <a:r>
            <a:rPr lang="en-GB" sz="2200" dirty="0"/>
            <a:t> </a:t>
          </a:r>
          <a:r>
            <a:rPr lang="en-GB" sz="2200" dirty="0" err="1"/>
            <a:t>información</a:t>
          </a:r>
          <a:r>
            <a:rPr lang="en-GB" sz="2200" dirty="0"/>
            <a:t> </a:t>
          </a:r>
          <a:r>
            <a:rPr lang="en-GB" sz="2200" dirty="0" err="1"/>
            <a:t>socioeconómica</a:t>
          </a:r>
          <a:r>
            <a:rPr lang="en-GB" sz="2200" dirty="0"/>
            <a:t> o </a:t>
          </a:r>
          <a:r>
            <a:rPr lang="en-GB" sz="2200" dirty="0" err="1"/>
            <a:t>emocional</a:t>
          </a:r>
          <a:endParaRPr lang="en-US" sz="2200" dirty="0"/>
        </a:p>
      </dgm:t>
    </dgm:pt>
    <dgm:pt modelId="{9BC2FF70-E2EB-42FB-815A-04BB84A4C097}" type="parTrans" cxnId="{BF6F7CE2-E1E8-40DC-A22F-77DD2C27DC70}">
      <dgm:prSet/>
      <dgm:spPr/>
      <dgm:t>
        <a:bodyPr/>
        <a:lstStyle/>
        <a:p>
          <a:endParaRPr lang="en-US"/>
        </a:p>
      </dgm:t>
    </dgm:pt>
    <dgm:pt modelId="{D84B84D3-15A0-4EE6-ACCE-3FFDE21B10E1}" type="sibTrans" cxnId="{BF6F7CE2-E1E8-40DC-A22F-77DD2C27DC7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5E0A17D-DF2B-414A-AAF2-82971F4A20C8}">
      <dgm:prSet custT="1"/>
      <dgm:spPr/>
      <dgm:t>
        <a:bodyPr/>
        <a:lstStyle/>
        <a:p>
          <a:r>
            <a:rPr lang="en-GB" sz="2200" dirty="0"/>
            <a:t>⚠ </a:t>
          </a:r>
          <a:r>
            <a:rPr lang="en-GB" sz="2200" dirty="0" err="1"/>
            <a:t>Posibles</a:t>
          </a:r>
          <a:r>
            <a:rPr lang="en-GB" sz="2200" dirty="0"/>
            <a:t> </a:t>
          </a:r>
          <a:r>
            <a:rPr lang="en-GB" sz="2200" dirty="0" err="1"/>
            <a:t>errores</a:t>
          </a:r>
          <a:r>
            <a:rPr lang="en-GB" sz="2200" dirty="0"/>
            <a:t> o </a:t>
          </a:r>
          <a:r>
            <a:rPr lang="en-GB" sz="2200" dirty="0" err="1"/>
            <a:t>vacíos</a:t>
          </a:r>
          <a:r>
            <a:rPr lang="en-GB" sz="2200" dirty="0"/>
            <a:t> </a:t>
          </a:r>
          <a:r>
            <a:rPr lang="en-GB" sz="2200" dirty="0" err="1"/>
            <a:t>en</a:t>
          </a:r>
          <a:r>
            <a:rPr lang="en-GB" sz="2200" dirty="0"/>
            <a:t> </a:t>
          </a:r>
          <a:r>
            <a:rPr lang="en-GB" sz="2200" dirty="0" err="1"/>
            <a:t>registros</a:t>
          </a:r>
          <a:r>
            <a:rPr lang="en-GB" sz="2200" dirty="0"/>
            <a:t> </a:t>
          </a:r>
          <a:r>
            <a:rPr lang="en-GB" sz="2200" dirty="0" err="1"/>
            <a:t>escolares</a:t>
          </a:r>
          <a:endParaRPr lang="en-US" sz="2200" dirty="0"/>
        </a:p>
      </dgm:t>
    </dgm:pt>
    <dgm:pt modelId="{769DC7A6-842E-4EE8-8CD9-8EAD0592539E}" type="parTrans" cxnId="{848FCBC5-E253-4B12-ACF7-BD23086716CD}">
      <dgm:prSet/>
      <dgm:spPr/>
      <dgm:t>
        <a:bodyPr/>
        <a:lstStyle/>
        <a:p>
          <a:endParaRPr lang="en-US"/>
        </a:p>
      </dgm:t>
    </dgm:pt>
    <dgm:pt modelId="{B4E45416-E909-4C8D-9545-D8319654944F}" type="sibTrans" cxnId="{848FCBC5-E253-4B12-ACF7-BD23086716C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4E4678D-24C6-4C08-96DB-D13FC3966E30}">
      <dgm:prSet custT="1"/>
      <dgm:spPr/>
      <dgm:t>
        <a:bodyPr/>
        <a:lstStyle/>
        <a:p>
          <a:r>
            <a:rPr lang="en-GB" sz="2200" dirty="0"/>
            <a:t>🔍 </a:t>
          </a:r>
          <a:r>
            <a:rPr lang="en-GB" sz="2200" dirty="0" err="1"/>
            <a:t>Cambios</a:t>
          </a:r>
          <a:r>
            <a:rPr lang="en-GB" sz="2200" dirty="0"/>
            <a:t> </a:t>
          </a:r>
          <a:r>
            <a:rPr lang="en-GB" sz="2200" dirty="0" err="1"/>
            <a:t>curriculares</a:t>
          </a:r>
          <a:r>
            <a:rPr lang="en-GB" sz="2200" dirty="0"/>
            <a:t> </a:t>
          </a:r>
          <a:r>
            <a:rPr lang="en-GB" sz="2200" dirty="0" err="1"/>
            <a:t>pueden</a:t>
          </a:r>
          <a:r>
            <a:rPr lang="en-GB" sz="2200" dirty="0"/>
            <a:t> </a:t>
          </a:r>
          <a:r>
            <a:rPr lang="en-GB" sz="2200" dirty="0" err="1"/>
            <a:t>afectar</a:t>
          </a:r>
          <a:r>
            <a:rPr lang="en-GB" sz="2200" dirty="0"/>
            <a:t> la </a:t>
          </a:r>
          <a:r>
            <a:rPr lang="en-GB" sz="2200" dirty="0" err="1"/>
            <a:t>uniformidad</a:t>
          </a:r>
          <a:r>
            <a:rPr lang="en-GB" sz="2200" dirty="0"/>
            <a:t> de </a:t>
          </a:r>
          <a:r>
            <a:rPr lang="en-GB" sz="2200" dirty="0" err="1"/>
            <a:t>los</a:t>
          </a:r>
          <a:r>
            <a:rPr lang="en-GB" sz="2200" dirty="0"/>
            <a:t> </a:t>
          </a:r>
          <a:r>
            <a:rPr lang="en-GB" sz="2200" dirty="0" err="1"/>
            <a:t>datos</a:t>
          </a:r>
          <a:endParaRPr lang="en-US" sz="2200" dirty="0"/>
        </a:p>
      </dgm:t>
    </dgm:pt>
    <dgm:pt modelId="{C3D5A628-08F5-4247-A7CA-FF5EA72CA885}" type="parTrans" cxnId="{93D890E6-959E-4ACB-AA11-977EC379A2D8}">
      <dgm:prSet/>
      <dgm:spPr/>
      <dgm:t>
        <a:bodyPr/>
        <a:lstStyle/>
        <a:p>
          <a:endParaRPr lang="en-US"/>
        </a:p>
      </dgm:t>
    </dgm:pt>
    <dgm:pt modelId="{8DECD0AA-CF33-46FF-8230-C5C6C7A40AD1}" type="sibTrans" cxnId="{93D890E6-959E-4ACB-AA11-977EC379A2D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58CFC38-38C1-40A9-859D-ACB7CCEB1F63}" type="pres">
      <dgm:prSet presAssocID="{914E76CD-5F2E-4586-8239-2FCFC4291CB5}" presName="Name0" presStyleCnt="0">
        <dgm:presLayoutVars>
          <dgm:animLvl val="lvl"/>
          <dgm:resizeHandles val="exact"/>
        </dgm:presLayoutVars>
      </dgm:prSet>
      <dgm:spPr/>
    </dgm:pt>
    <dgm:pt modelId="{05306472-40C7-4184-805F-659DB489E75C}" type="pres">
      <dgm:prSet presAssocID="{72641078-4D09-4763-92AB-D9EAD334FD66}" presName="compositeNode" presStyleCnt="0">
        <dgm:presLayoutVars>
          <dgm:bulletEnabled val="1"/>
        </dgm:presLayoutVars>
      </dgm:prSet>
      <dgm:spPr/>
    </dgm:pt>
    <dgm:pt modelId="{7DECA811-31B5-4BBE-8BC1-A22F37A9CFB5}" type="pres">
      <dgm:prSet presAssocID="{72641078-4D09-4763-92AB-D9EAD334FD66}" presName="bgRect" presStyleLbl="bgAccFollowNode1" presStyleIdx="0" presStyleCnt="4"/>
      <dgm:spPr/>
    </dgm:pt>
    <dgm:pt modelId="{5EE5E060-DB88-4080-882A-68970E09171C}" type="pres">
      <dgm:prSet presAssocID="{837CC21D-4FB4-43E0-97F2-313A8C28709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C7A0A4AE-318E-4638-8F4D-07D980078534}" type="pres">
      <dgm:prSet presAssocID="{72641078-4D09-4763-92AB-D9EAD334FD66}" presName="bottomLine" presStyleLbl="alignNode1" presStyleIdx="1" presStyleCnt="8">
        <dgm:presLayoutVars/>
      </dgm:prSet>
      <dgm:spPr/>
    </dgm:pt>
    <dgm:pt modelId="{447C2338-EFC7-463A-9D5D-695B4B02400C}" type="pres">
      <dgm:prSet presAssocID="{72641078-4D09-4763-92AB-D9EAD334FD66}" presName="nodeText" presStyleLbl="bgAccFollowNode1" presStyleIdx="0" presStyleCnt="4">
        <dgm:presLayoutVars>
          <dgm:bulletEnabled val="1"/>
        </dgm:presLayoutVars>
      </dgm:prSet>
      <dgm:spPr/>
    </dgm:pt>
    <dgm:pt modelId="{6D466C30-25E7-4E5B-804D-EA9319779C75}" type="pres">
      <dgm:prSet presAssocID="{837CC21D-4FB4-43E0-97F2-313A8C287092}" presName="sibTrans" presStyleCnt="0"/>
      <dgm:spPr/>
    </dgm:pt>
    <dgm:pt modelId="{9A6AC134-F0A6-42B7-86A6-C9BF09528351}" type="pres">
      <dgm:prSet presAssocID="{930EA4C8-B6E5-45EA-8EB3-BAA542073782}" presName="compositeNode" presStyleCnt="0">
        <dgm:presLayoutVars>
          <dgm:bulletEnabled val="1"/>
        </dgm:presLayoutVars>
      </dgm:prSet>
      <dgm:spPr/>
    </dgm:pt>
    <dgm:pt modelId="{361973C4-0128-4DA6-93FB-F0C93BA3F204}" type="pres">
      <dgm:prSet presAssocID="{930EA4C8-B6E5-45EA-8EB3-BAA542073782}" presName="bgRect" presStyleLbl="bgAccFollowNode1" presStyleIdx="1" presStyleCnt="4"/>
      <dgm:spPr/>
    </dgm:pt>
    <dgm:pt modelId="{DDEEE6A8-37F6-4F9F-A2BA-108E7D609A03}" type="pres">
      <dgm:prSet presAssocID="{D84B84D3-15A0-4EE6-ACCE-3FFDE21B10E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E3A00334-3520-4745-96E2-4FFAC0FE7FE3}" type="pres">
      <dgm:prSet presAssocID="{930EA4C8-B6E5-45EA-8EB3-BAA542073782}" presName="bottomLine" presStyleLbl="alignNode1" presStyleIdx="3" presStyleCnt="8">
        <dgm:presLayoutVars/>
      </dgm:prSet>
      <dgm:spPr/>
    </dgm:pt>
    <dgm:pt modelId="{51DCA02F-5C84-4829-AD4A-886823E320D0}" type="pres">
      <dgm:prSet presAssocID="{930EA4C8-B6E5-45EA-8EB3-BAA542073782}" presName="nodeText" presStyleLbl="bgAccFollowNode1" presStyleIdx="1" presStyleCnt="4">
        <dgm:presLayoutVars>
          <dgm:bulletEnabled val="1"/>
        </dgm:presLayoutVars>
      </dgm:prSet>
      <dgm:spPr/>
    </dgm:pt>
    <dgm:pt modelId="{91252F65-40B9-4277-874C-7C7CF3ECBAD0}" type="pres">
      <dgm:prSet presAssocID="{D84B84D3-15A0-4EE6-ACCE-3FFDE21B10E1}" presName="sibTrans" presStyleCnt="0"/>
      <dgm:spPr/>
    </dgm:pt>
    <dgm:pt modelId="{B2EF496A-B9DB-45B0-B051-A252B8928277}" type="pres">
      <dgm:prSet presAssocID="{E5E0A17D-DF2B-414A-AAF2-82971F4A20C8}" presName="compositeNode" presStyleCnt="0">
        <dgm:presLayoutVars>
          <dgm:bulletEnabled val="1"/>
        </dgm:presLayoutVars>
      </dgm:prSet>
      <dgm:spPr/>
    </dgm:pt>
    <dgm:pt modelId="{587D6B83-D592-466C-B870-3F43539EB30A}" type="pres">
      <dgm:prSet presAssocID="{E5E0A17D-DF2B-414A-AAF2-82971F4A20C8}" presName="bgRect" presStyleLbl="bgAccFollowNode1" presStyleIdx="2" presStyleCnt="4"/>
      <dgm:spPr/>
    </dgm:pt>
    <dgm:pt modelId="{42B6F883-9F1A-4088-90D0-B879AC9BFE33}" type="pres">
      <dgm:prSet presAssocID="{B4E45416-E909-4C8D-9545-D8319654944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20EC5D08-2533-432F-ACB8-B7019E303F00}" type="pres">
      <dgm:prSet presAssocID="{E5E0A17D-DF2B-414A-AAF2-82971F4A20C8}" presName="bottomLine" presStyleLbl="alignNode1" presStyleIdx="5" presStyleCnt="8">
        <dgm:presLayoutVars/>
      </dgm:prSet>
      <dgm:spPr/>
    </dgm:pt>
    <dgm:pt modelId="{885423AE-8329-44B4-BBA4-5FB3D8A59C9A}" type="pres">
      <dgm:prSet presAssocID="{E5E0A17D-DF2B-414A-AAF2-82971F4A20C8}" presName="nodeText" presStyleLbl="bgAccFollowNode1" presStyleIdx="2" presStyleCnt="4">
        <dgm:presLayoutVars>
          <dgm:bulletEnabled val="1"/>
        </dgm:presLayoutVars>
      </dgm:prSet>
      <dgm:spPr/>
    </dgm:pt>
    <dgm:pt modelId="{66D31E0E-DF74-4F42-9AF0-F4A536D789A2}" type="pres">
      <dgm:prSet presAssocID="{B4E45416-E909-4C8D-9545-D8319654944F}" presName="sibTrans" presStyleCnt="0"/>
      <dgm:spPr/>
    </dgm:pt>
    <dgm:pt modelId="{43C7E478-8A51-4A9E-838B-D2D92415843F}" type="pres">
      <dgm:prSet presAssocID="{A4E4678D-24C6-4C08-96DB-D13FC3966E30}" presName="compositeNode" presStyleCnt="0">
        <dgm:presLayoutVars>
          <dgm:bulletEnabled val="1"/>
        </dgm:presLayoutVars>
      </dgm:prSet>
      <dgm:spPr/>
    </dgm:pt>
    <dgm:pt modelId="{E0A31DB0-00FC-4C4B-BB99-19CF4687C181}" type="pres">
      <dgm:prSet presAssocID="{A4E4678D-24C6-4C08-96DB-D13FC3966E30}" presName="bgRect" presStyleLbl="bgAccFollowNode1" presStyleIdx="3" presStyleCnt="4"/>
      <dgm:spPr/>
    </dgm:pt>
    <dgm:pt modelId="{AB74222C-AF0E-4F70-8FB9-C32966BFF0EC}" type="pres">
      <dgm:prSet presAssocID="{8DECD0AA-CF33-46FF-8230-C5C6C7A40AD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3ED7857-5880-46FB-92E8-852D053E3DAA}" type="pres">
      <dgm:prSet presAssocID="{A4E4678D-24C6-4C08-96DB-D13FC3966E30}" presName="bottomLine" presStyleLbl="alignNode1" presStyleIdx="7" presStyleCnt="8">
        <dgm:presLayoutVars/>
      </dgm:prSet>
      <dgm:spPr/>
    </dgm:pt>
    <dgm:pt modelId="{B884D979-985A-421A-AC08-D06298C5592D}" type="pres">
      <dgm:prSet presAssocID="{A4E4678D-24C6-4C08-96DB-D13FC3966E3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9759710-C9BB-4015-A08C-843B43939B6A}" type="presOf" srcId="{72641078-4D09-4763-92AB-D9EAD334FD66}" destId="{7DECA811-31B5-4BBE-8BC1-A22F37A9CFB5}" srcOrd="0" destOrd="0" presId="urn:microsoft.com/office/officeart/2016/7/layout/BasicLinearProcessNumbered"/>
    <dgm:cxn modelId="{FFDA4B35-56F7-42DF-BE4A-4D8D5A6922F9}" type="presOf" srcId="{A4E4678D-24C6-4C08-96DB-D13FC3966E30}" destId="{E0A31DB0-00FC-4C4B-BB99-19CF4687C181}" srcOrd="0" destOrd="0" presId="urn:microsoft.com/office/officeart/2016/7/layout/BasicLinearProcessNumbered"/>
    <dgm:cxn modelId="{6506CF3A-738E-4BDF-ACB5-ADA965BDC567}" type="presOf" srcId="{E5E0A17D-DF2B-414A-AAF2-82971F4A20C8}" destId="{587D6B83-D592-466C-B870-3F43539EB30A}" srcOrd="0" destOrd="0" presId="urn:microsoft.com/office/officeart/2016/7/layout/BasicLinearProcessNumbered"/>
    <dgm:cxn modelId="{F391454A-FE5D-42CA-8F26-7F54B106466B}" type="presOf" srcId="{8DECD0AA-CF33-46FF-8230-C5C6C7A40AD1}" destId="{AB74222C-AF0E-4F70-8FB9-C32966BFF0EC}" srcOrd="0" destOrd="0" presId="urn:microsoft.com/office/officeart/2016/7/layout/BasicLinearProcessNumbered"/>
    <dgm:cxn modelId="{6CABDA4A-B98F-416D-B251-6B1E6E98079C}" type="presOf" srcId="{72641078-4D09-4763-92AB-D9EAD334FD66}" destId="{447C2338-EFC7-463A-9D5D-695B4B02400C}" srcOrd="1" destOrd="0" presId="urn:microsoft.com/office/officeart/2016/7/layout/BasicLinearProcessNumbered"/>
    <dgm:cxn modelId="{F365504F-F3D3-40EA-A136-EF0BA74298C9}" type="presOf" srcId="{E5E0A17D-DF2B-414A-AAF2-82971F4A20C8}" destId="{885423AE-8329-44B4-BBA4-5FB3D8A59C9A}" srcOrd="1" destOrd="0" presId="urn:microsoft.com/office/officeart/2016/7/layout/BasicLinearProcessNumbered"/>
    <dgm:cxn modelId="{5C739383-D8DB-444B-82AB-1F3E737D4669}" type="presOf" srcId="{914E76CD-5F2E-4586-8239-2FCFC4291CB5}" destId="{A58CFC38-38C1-40A9-859D-ACB7CCEB1F63}" srcOrd="0" destOrd="0" presId="urn:microsoft.com/office/officeart/2016/7/layout/BasicLinearProcessNumbered"/>
    <dgm:cxn modelId="{DD36248A-52CF-49B6-BEF1-D4A88E0419E7}" type="presOf" srcId="{B4E45416-E909-4C8D-9545-D8319654944F}" destId="{42B6F883-9F1A-4088-90D0-B879AC9BFE33}" srcOrd="0" destOrd="0" presId="urn:microsoft.com/office/officeart/2016/7/layout/BasicLinearProcessNumbered"/>
    <dgm:cxn modelId="{7B023F8A-F8C8-4F53-88B9-67C617F627D4}" type="presOf" srcId="{A4E4678D-24C6-4C08-96DB-D13FC3966E30}" destId="{B884D979-985A-421A-AC08-D06298C5592D}" srcOrd="1" destOrd="0" presId="urn:microsoft.com/office/officeart/2016/7/layout/BasicLinearProcessNumbered"/>
    <dgm:cxn modelId="{482D9B8B-B751-42D3-83BE-C6B07FA8ECAA}" type="presOf" srcId="{837CC21D-4FB4-43E0-97F2-313A8C287092}" destId="{5EE5E060-DB88-4080-882A-68970E09171C}" srcOrd="0" destOrd="0" presId="urn:microsoft.com/office/officeart/2016/7/layout/BasicLinearProcessNumbered"/>
    <dgm:cxn modelId="{EFFADFA1-34DC-4A48-A212-44F6A677E173}" type="presOf" srcId="{930EA4C8-B6E5-45EA-8EB3-BAA542073782}" destId="{361973C4-0128-4DA6-93FB-F0C93BA3F204}" srcOrd="0" destOrd="0" presId="urn:microsoft.com/office/officeart/2016/7/layout/BasicLinearProcessNumbered"/>
    <dgm:cxn modelId="{3512DEA8-C594-4892-A805-F779CEB97576}" type="presOf" srcId="{D84B84D3-15A0-4EE6-ACCE-3FFDE21B10E1}" destId="{DDEEE6A8-37F6-4F9F-A2BA-108E7D609A03}" srcOrd="0" destOrd="0" presId="urn:microsoft.com/office/officeart/2016/7/layout/BasicLinearProcessNumbered"/>
    <dgm:cxn modelId="{FD3736B7-BF80-49E3-B0D3-AE1776CBED24}" type="presOf" srcId="{930EA4C8-B6E5-45EA-8EB3-BAA542073782}" destId="{51DCA02F-5C84-4829-AD4A-886823E320D0}" srcOrd="1" destOrd="0" presId="urn:microsoft.com/office/officeart/2016/7/layout/BasicLinearProcessNumbered"/>
    <dgm:cxn modelId="{DD67BCBC-B672-410F-B738-7255377A3AB7}" srcId="{914E76CD-5F2E-4586-8239-2FCFC4291CB5}" destId="{72641078-4D09-4763-92AB-D9EAD334FD66}" srcOrd="0" destOrd="0" parTransId="{FA591827-3E0B-4521-BC9C-140EF400905C}" sibTransId="{837CC21D-4FB4-43E0-97F2-313A8C287092}"/>
    <dgm:cxn modelId="{848FCBC5-E253-4B12-ACF7-BD23086716CD}" srcId="{914E76CD-5F2E-4586-8239-2FCFC4291CB5}" destId="{E5E0A17D-DF2B-414A-AAF2-82971F4A20C8}" srcOrd="2" destOrd="0" parTransId="{769DC7A6-842E-4EE8-8CD9-8EAD0592539E}" sibTransId="{B4E45416-E909-4C8D-9545-D8319654944F}"/>
    <dgm:cxn modelId="{BF6F7CE2-E1E8-40DC-A22F-77DD2C27DC70}" srcId="{914E76CD-5F2E-4586-8239-2FCFC4291CB5}" destId="{930EA4C8-B6E5-45EA-8EB3-BAA542073782}" srcOrd="1" destOrd="0" parTransId="{9BC2FF70-E2EB-42FB-815A-04BB84A4C097}" sibTransId="{D84B84D3-15A0-4EE6-ACCE-3FFDE21B10E1}"/>
    <dgm:cxn modelId="{93D890E6-959E-4ACB-AA11-977EC379A2D8}" srcId="{914E76CD-5F2E-4586-8239-2FCFC4291CB5}" destId="{A4E4678D-24C6-4C08-96DB-D13FC3966E30}" srcOrd="3" destOrd="0" parTransId="{C3D5A628-08F5-4247-A7CA-FF5EA72CA885}" sibTransId="{8DECD0AA-CF33-46FF-8230-C5C6C7A40AD1}"/>
    <dgm:cxn modelId="{88B9F9E8-B1BC-4091-9AF3-7187EF8F8448}" type="presParOf" srcId="{A58CFC38-38C1-40A9-859D-ACB7CCEB1F63}" destId="{05306472-40C7-4184-805F-659DB489E75C}" srcOrd="0" destOrd="0" presId="urn:microsoft.com/office/officeart/2016/7/layout/BasicLinearProcessNumbered"/>
    <dgm:cxn modelId="{A51580A6-A5A5-4B57-AC60-20D2DC241B54}" type="presParOf" srcId="{05306472-40C7-4184-805F-659DB489E75C}" destId="{7DECA811-31B5-4BBE-8BC1-A22F37A9CFB5}" srcOrd="0" destOrd="0" presId="urn:microsoft.com/office/officeart/2016/7/layout/BasicLinearProcessNumbered"/>
    <dgm:cxn modelId="{548C8212-0D35-4321-98B8-A1B6E056E274}" type="presParOf" srcId="{05306472-40C7-4184-805F-659DB489E75C}" destId="{5EE5E060-DB88-4080-882A-68970E09171C}" srcOrd="1" destOrd="0" presId="urn:microsoft.com/office/officeart/2016/7/layout/BasicLinearProcessNumbered"/>
    <dgm:cxn modelId="{FCB08373-24F4-41FB-A8BA-99BF1845CB46}" type="presParOf" srcId="{05306472-40C7-4184-805F-659DB489E75C}" destId="{C7A0A4AE-318E-4638-8F4D-07D980078534}" srcOrd="2" destOrd="0" presId="urn:microsoft.com/office/officeart/2016/7/layout/BasicLinearProcessNumbered"/>
    <dgm:cxn modelId="{5284C24D-00A6-42D7-9B12-AEFF47278841}" type="presParOf" srcId="{05306472-40C7-4184-805F-659DB489E75C}" destId="{447C2338-EFC7-463A-9D5D-695B4B02400C}" srcOrd="3" destOrd="0" presId="urn:microsoft.com/office/officeart/2016/7/layout/BasicLinearProcessNumbered"/>
    <dgm:cxn modelId="{24F139F3-B3E0-4965-9047-778A8C721078}" type="presParOf" srcId="{A58CFC38-38C1-40A9-859D-ACB7CCEB1F63}" destId="{6D466C30-25E7-4E5B-804D-EA9319779C75}" srcOrd="1" destOrd="0" presId="urn:microsoft.com/office/officeart/2016/7/layout/BasicLinearProcessNumbered"/>
    <dgm:cxn modelId="{319C7C0D-2C03-4019-A633-AC8259D6799C}" type="presParOf" srcId="{A58CFC38-38C1-40A9-859D-ACB7CCEB1F63}" destId="{9A6AC134-F0A6-42B7-86A6-C9BF09528351}" srcOrd="2" destOrd="0" presId="urn:microsoft.com/office/officeart/2016/7/layout/BasicLinearProcessNumbered"/>
    <dgm:cxn modelId="{D300205B-512F-431C-8DAE-A94D754C7964}" type="presParOf" srcId="{9A6AC134-F0A6-42B7-86A6-C9BF09528351}" destId="{361973C4-0128-4DA6-93FB-F0C93BA3F204}" srcOrd="0" destOrd="0" presId="urn:microsoft.com/office/officeart/2016/7/layout/BasicLinearProcessNumbered"/>
    <dgm:cxn modelId="{6ED39365-75A0-4B35-8282-90B9FC41A022}" type="presParOf" srcId="{9A6AC134-F0A6-42B7-86A6-C9BF09528351}" destId="{DDEEE6A8-37F6-4F9F-A2BA-108E7D609A03}" srcOrd="1" destOrd="0" presId="urn:microsoft.com/office/officeart/2016/7/layout/BasicLinearProcessNumbered"/>
    <dgm:cxn modelId="{4CB2281C-12E1-4347-B8EB-65DD9B4C45D5}" type="presParOf" srcId="{9A6AC134-F0A6-42B7-86A6-C9BF09528351}" destId="{E3A00334-3520-4745-96E2-4FFAC0FE7FE3}" srcOrd="2" destOrd="0" presId="urn:microsoft.com/office/officeart/2016/7/layout/BasicLinearProcessNumbered"/>
    <dgm:cxn modelId="{3902127B-4CF8-47DF-BD7E-DC4D38E954DD}" type="presParOf" srcId="{9A6AC134-F0A6-42B7-86A6-C9BF09528351}" destId="{51DCA02F-5C84-4829-AD4A-886823E320D0}" srcOrd="3" destOrd="0" presId="urn:microsoft.com/office/officeart/2016/7/layout/BasicLinearProcessNumbered"/>
    <dgm:cxn modelId="{B71225CC-4684-4ED4-BEC9-C5F34603B075}" type="presParOf" srcId="{A58CFC38-38C1-40A9-859D-ACB7CCEB1F63}" destId="{91252F65-40B9-4277-874C-7C7CF3ECBAD0}" srcOrd="3" destOrd="0" presId="urn:microsoft.com/office/officeart/2016/7/layout/BasicLinearProcessNumbered"/>
    <dgm:cxn modelId="{EAE9D269-7640-451D-B63D-C814BB695382}" type="presParOf" srcId="{A58CFC38-38C1-40A9-859D-ACB7CCEB1F63}" destId="{B2EF496A-B9DB-45B0-B051-A252B8928277}" srcOrd="4" destOrd="0" presId="urn:microsoft.com/office/officeart/2016/7/layout/BasicLinearProcessNumbered"/>
    <dgm:cxn modelId="{9767DCD6-20F9-4ABD-915E-A53DAA3BFA94}" type="presParOf" srcId="{B2EF496A-B9DB-45B0-B051-A252B8928277}" destId="{587D6B83-D592-466C-B870-3F43539EB30A}" srcOrd="0" destOrd="0" presId="urn:microsoft.com/office/officeart/2016/7/layout/BasicLinearProcessNumbered"/>
    <dgm:cxn modelId="{A380FE7D-26BD-45C8-AA5F-1C3F9E663340}" type="presParOf" srcId="{B2EF496A-B9DB-45B0-B051-A252B8928277}" destId="{42B6F883-9F1A-4088-90D0-B879AC9BFE33}" srcOrd="1" destOrd="0" presId="urn:microsoft.com/office/officeart/2016/7/layout/BasicLinearProcessNumbered"/>
    <dgm:cxn modelId="{6F77DDF9-9953-4F9F-BDE9-47907CA24359}" type="presParOf" srcId="{B2EF496A-B9DB-45B0-B051-A252B8928277}" destId="{20EC5D08-2533-432F-ACB8-B7019E303F00}" srcOrd="2" destOrd="0" presId="urn:microsoft.com/office/officeart/2016/7/layout/BasicLinearProcessNumbered"/>
    <dgm:cxn modelId="{7C06FB83-E440-430F-98BD-83D60CBE4DCD}" type="presParOf" srcId="{B2EF496A-B9DB-45B0-B051-A252B8928277}" destId="{885423AE-8329-44B4-BBA4-5FB3D8A59C9A}" srcOrd="3" destOrd="0" presId="urn:microsoft.com/office/officeart/2016/7/layout/BasicLinearProcessNumbered"/>
    <dgm:cxn modelId="{50FC9F0C-5206-4F24-925D-998498587C62}" type="presParOf" srcId="{A58CFC38-38C1-40A9-859D-ACB7CCEB1F63}" destId="{66D31E0E-DF74-4F42-9AF0-F4A536D789A2}" srcOrd="5" destOrd="0" presId="urn:microsoft.com/office/officeart/2016/7/layout/BasicLinearProcessNumbered"/>
    <dgm:cxn modelId="{5DF4B340-DAC0-42C4-B8DB-56501D6BDAC7}" type="presParOf" srcId="{A58CFC38-38C1-40A9-859D-ACB7CCEB1F63}" destId="{43C7E478-8A51-4A9E-838B-D2D92415843F}" srcOrd="6" destOrd="0" presId="urn:microsoft.com/office/officeart/2016/7/layout/BasicLinearProcessNumbered"/>
    <dgm:cxn modelId="{35237BF1-DEBF-4F98-91E7-E3219C1597B9}" type="presParOf" srcId="{43C7E478-8A51-4A9E-838B-D2D92415843F}" destId="{E0A31DB0-00FC-4C4B-BB99-19CF4687C181}" srcOrd="0" destOrd="0" presId="urn:microsoft.com/office/officeart/2016/7/layout/BasicLinearProcessNumbered"/>
    <dgm:cxn modelId="{4CBE9A21-A85C-4FB7-9F18-E046E91E7343}" type="presParOf" srcId="{43C7E478-8A51-4A9E-838B-D2D92415843F}" destId="{AB74222C-AF0E-4F70-8FB9-C32966BFF0EC}" srcOrd="1" destOrd="0" presId="urn:microsoft.com/office/officeart/2016/7/layout/BasicLinearProcessNumbered"/>
    <dgm:cxn modelId="{0B3CDC1C-C739-4303-8592-03E6B492BB92}" type="presParOf" srcId="{43C7E478-8A51-4A9E-838B-D2D92415843F}" destId="{23ED7857-5880-46FB-92E8-852D053E3DAA}" srcOrd="2" destOrd="0" presId="urn:microsoft.com/office/officeart/2016/7/layout/BasicLinearProcessNumbered"/>
    <dgm:cxn modelId="{D1F9B183-7E66-4ED7-ACA4-43AECAB4DEB3}" type="presParOf" srcId="{43C7E478-8A51-4A9E-838B-D2D92415843F}" destId="{B884D979-985A-421A-AC08-D06298C5592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23575D-3B44-4EB5-8ADC-C8CB40E0F217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04AC1E-6C63-440D-838B-5B0714379743}">
      <dgm:prSet custT="1"/>
      <dgm:spPr/>
      <dgm:t>
        <a:bodyPr/>
        <a:lstStyle/>
        <a:p>
          <a:r>
            <a:rPr lang="en-GB" sz="2200" dirty="0"/>
            <a:t>📍 </a:t>
          </a:r>
          <a:r>
            <a:rPr lang="en-GB" sz="2200" dirty="0" err="1"/>
            <a:t>Enfoque</a:t>
          </a:r>
          <a:r>
            <a:rPr lang="en-GB" sz="2200" dirty="0"/>
            <a:t>: </a:t>
          </a:r>
          <a:r>
            <a:rPr lang="en-GB" sz="2200" dirty="0" err="1"/>
            <a:t>Cuantitativo</a:t>
          </a:r>
          <a:r>
            <a:rPr lang="en-GB" sz="2200" dirty="0"/>
            <a:t>, </a:t>
          </a:r>
          <a:r>
            <a:rPr lang="en-GB" sz="2200" dirty="0" err="1"/>
            <a:t>aplicado</a:t>
          </a:r>
          <a:r>
            <a:rPr lang="en-GB" sz="2200" dirty="0"/>
            <a:t> y </a:t>
          </a:r>
          <a:r>
            <a:rPr lang="en-GB" sz="2200" dirty="0" err="1"/>
            <a:t>descriptivo</a:t>
          </a:r>
          <a:endParaRPr lang="en-US" sz="2200" dirty="0"/>
        </a:p>
      </dgm:t>
    </dgm:pt>
    <dgm:pt modelId="{0A926051-F675-420A-A894-30338CD8C584}" type="parTrans" cxnId="{D169E26F-7B38-4E30-8561-C1FD4CE50C4C}">
      <dgm:prSet/>
      <dgm:spPr/>
      <dgm:t>
        <a:bodyPr/>
        <a:lstStyle/>
        <a:p>
          <a:endParaRPr lang="en-US"/>
        </a:p>
      </dgm:t>
    </dgm:pt>
    <dgm:pt modelId="{2704C429-369C-4D87-B025-39F2053B568D}" type="sibTrans" cxnId="{D169E26F-7B38-4E30-8561-C1FD4CE50C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A93D2A1-7DB8-408B-8503-5D2295AE2EEE}">
      <dgm:prSet custT="1"/>
      <dgm:spPr/>
      <dgm:t>
        <a:bodyPr/>
        <a:lstStyle/>
        <a:p>
          <a:r>
            <a:rPr lang="en-GB" sz="2200" dirty="0"/>
            <a:t>📍 </a:t>
          </a:r>
          <a:r>
            <a:rPr lang="en-GB" sz="2200" dirty="0" err="1"/>
            <a:t>Herramientas</a:t>
          </a:r>
          <a:r>
            <a:rPr lang="en-GB" sz="2200" dirty="0"/>
            <a:t>: Python, Jupyter, Tableau public</a:t>
          </a:r>
          <a:endParaRPr lang="en-US" sz="2200" dirty="0"/>
        </a:p>
      </dgm:t>
    </dgm:pt>
    <dgm:pt modelId="{068F03BD-52ED-49CB-A7ED-6487915783D9}" type="parTrans" cxnId="{DF661C7D-51AF-4B8A-964D-4CAE307050CF}">
      <dgm:prSet/>
      <dgm:spPr/>
      <dgm:t>
        <a:bodyPr/>
        <a:lstStyle/>
        <a:p>
          <a:endParaRPr lang="en-US"/>
        </a:p>
      </dgm:t>
    </dgm:pt>
    <dgm:pt modelId="{BC3C6611-AE9A-4F23-B141-0BA3ECDA6442}" type="sibTrans" cxnId="{DF661C7D-51AF-4B8A-964D-4CAE307050C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919C276-D3ED-4DD2-93A2-48DAB2D1C996}">
      <dgm:prSet custT="1"/>
      <dgm:spPr/>
      <dgm:t>
        <a:bodyPr/>
        <a:lstStyle/>
        <a:p>
          <a:r>
            <a:rPr lang="en-GB" sz="2200" dirty="0"/>
            <a:t>📍 </a:t>
          </a:r>
          <a:r>
            <a:rPr lang="en-GB" sz="2200" dirty="0" err="1"/>
            <a:t>Área</a:t>
          </a:r>
          <a:r>
            <a:rPr lang="en-GB" sz="2200" dirty="0"/>
            <a:t>: Unidad </a:t>
          </a:r>
          <a:r>
            <a:rPr lang="en-GB" sz="2200" dirty="0" err="1"/>
            <a:t>Educativa</a:t>
          </a:r>
          <a:r>
            <a:rPr lang="en-GB" sz="2200" dirty="0"/>
            <a:t> San José Obrero (</a:t>
          </a:r>
          <a:r>
            <a:rPr lang="en-GB" sz="2200" dirty="0" err="1"/>
            <a:t>Ichilo</a:t>
          </a:r>
          <a:r>
            <a:rPr lang="en-GB" sz="2200" dirty="0"/>
            <a:t> - Santa Cruz)</a:t>
          </a:r>
          <a:endParaRPr lang="en-US" sz="2200" dirty="0"/>
        </a:p>
      </dgm:t>
    </dgm:pt>
    <dgm:pt modelId="{796D27D5-1E1B-4EF1-BAE5-6B790A28CF63}" type="parTrans" cxnId="{F0253F50-3130-4AC7-BB40-6E564DFC6FFE}">
      <dgm:prSet/>
      <dgm:spPr/>
      <dgm:t>
        <a:bodyPr/>
        <a:lstStyle/>
        <a:p>
          <a:endParaRPr lang="en-US"/>
        </a:p>
      </dgm:t>
    </dgm:pt>
    <dgm:pt modelId="{4A4A812B-0099-4808-B84B-76203DA2613D}" type="sibTrans" cxnId="{F0253F50-3130-4AC7-BB40-6E564DFC6FF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EEED813-83C3-4313-8A0B-1C631D9E44F4}" type="pres">
      <dgm:prSet presAssocID="{D923575D-3B44-4EB5-8ADC-C8CB40E0F217}" presName="Name0" presStyleCnt="0">
        <dgm:presLayoutVars>
          <dgm:animLvl val="lvl"/>
          <dgm:resizeHandles val="exact"/>
        </dgm:presLayoutVars>
      </dgm:prSet>
      <dgm:spPr/>
    </dgm:pt>
    <dgm:pt modelId="{D2E403C9-9C72-4BBB-AD89-984BE4AA8CF0}" type="pres">
      <dgm:prSet presAssocID="{DB04AC1E-6C63-440D-838B-5B0714379743}" presName="compositeNode" presStyleCnt="0">
        <dgm:presLayoutVars>
          <dgm:bulletEnabled val="1"/>
        </dgm:presLayoutVars>
      </dgm:prSet>
      <dgm:spPr/>
    </dgm:pt>
    <dgm:pt modelId="{678C43B6-0BF8-4668-A28A-491F721813FD}" type="pres">
      <dgm:prSet presAssocID="{DB04AC1E-6C63-440D-838B-5B0714379743}" presName="bgRect" presStyleLbl="bgAccFollowNode1" presStyleIdx="0" presStyleCnt="3"/>
      <dgm:spPr/>
    </dgm:pt>
    <dgm:pt modelId="{25DE1B0B-D288-44FD-9429-2E836ED130DD}" type="pres">
      <dgm:prSet presAssocID="{2704C429-369C-4D87-B025-39F2053B568D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E102391-CED0-4996-8643-C434BACFA6C0}" type="pres">
      <dgm:prSet presAssocID="{DB04AC1E-6C63-440D-838B-5B0714379743}" presName="bottomLine" presStyleLbl="alignNode1" presStyleIdx="1" presStyleCnt="6">
        <dgm:presLayoutVars/>
      </dgm:prSet>
      <dgm:spPr/>
    </dgm:pt>
    <dgm:pt modelId="{EE6FDC0D-AEF6-417C-8D53-E6106427C1BC}" type="pres">
      <dgm:prSet presAssocID="{DB04AC1E-6C63-440D-838B-5B0714379743}" presName="nodeText" presStyleLbl="bgAccFollowNode1" presStyleIdx="0" presStyleCnt="3">
        <dgm:presLayoutVars>
          <dgm:bulletEnabled val="1"/>
        </dgm:presLayoutVars>
      </dgm:prSet>
      <dgm:spPr/>
    </dgm:pt>
    <dgm:pt modelId="{45676091-36E8-44AC-A865-BC2A7095DC27}" type="pres">
      <dgm:prSet presAssocID="{2704C429-369C-4D87-B025-39F2053B568D}" presName="sibTrans" presStyleCnt="0"/>
      <dgm:spPr/>
    </dgm:pt>
    <dgm:pt modelId="{126D7CF2-5A57-45D7-BF43-DD968B2C24FC}" type="pres">
      <dgm:prSet presAssocID="{5A93D2A1-7DB8-408B-8503-5D2295AE2EEE}" presName="compositeNode" presStyleCnt="0">
        <dgm:presLayoutVars>
          <dgm:bulletEnabled val="1"/>
        </dgm:presLayoutVars>
      </dgm:prSet>
      <dgm:spPr/>
    </dgm:pt>
    <dgm:pt modelId="{08F37514-3C86-495F-8D6B-8A71E0B650C4}" type="pres">
      <dgm:prSet presAssocID="{5A93D2A1-7DB8-408B-8503-5D2295AE2EEE}" presName="bgRect" presStyleLbl="bgAccFollowNode1" presStyleIdx="1" presStyleCnt="3"/>
      <dgm:spPr/>
    </dgm:pt>
    <dgm:pt modelId="{EF87BC06-6BE5-482F-B4A7-B0B76BA593AE}" type="pres">
      <dgm:prSet presAssocID="{BC3C6611-AE9A-4F23-B141-0BA3ECDA644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50A8021-4D44-452C-9596-A0CAA106E552}" type="pres">
      <dgm:prSet presAssocID="{5A93D2A1-7DB8-408B-8503-5D2295AE2EEE}" presName="bottomLine" presStyleLbl="alignNode1" presStyleIdx="3" presStyleCnt="6">
        <dgm:presLayoutVars/>
      </dgm:prSet>
      <dgm:spPr/>
    </dgm:pt>
    <dgm:pt modelId="{F8BB2B93-CEE4-4A88-B688-4B50BAC26825}" type="pres">
      <dgm:prSet presAssocID="{5A93D2A1-7DB8-408B-8503-5D2295AE2EEE}" presName="nodeText" presStyleLbl="bgAccFollowNode1" presStyleIdx="1" presStyleCnt="3">
        <dgm:presLayoutVars>
          <dgm:bulletEnabled val="1"/>
        </dgm:presLayoutVars>
      </dgm:prSet>
      <dgm:spPr/>
    </dgm:pt>
    <dgm:pt modelId="{1C09102F-C45E-472E-BFA9-C5A4D9BA72C2}" type="pres">
      <dgm:prSet presAssocID="{BC3C6611-AE9A-4F23-B141-0BA3ECDA6442}" presName="sibTrans" presStyleCnt="0"/>
      <dgm:spPr/>
    </dgm:pt>
    <dgm:pt modelId="{2BCC9CAA-A9CE-4ABA-BF20-FB57F90395F0}" type="pres">
      <dgm:prSet presAssocID="{D919C276-D3ED-4DD2-93A2-48DAB2D1C996}" presName="compositeNode" presStyleCnt="0">
        <dgm:presLayoutVars>
          <dgm:bulletEnabled val="1"/>
        </dgm:presLayoutVars>
      </dgm:prSet>
      <dgm:spPr/>
    </dgm:pt>
    <dgm:pt modelId="{E221B4CC-3F51-4622-86E6-72DD610F5714}" type="pres">
      <dgm:prSet presAssocID="{D919C276-D3ED-4DD2-93A2-48DAB2D1C996}" presName="bgRect" presStyleLbl="bgAccFollowNode1" presStyleIdx="2" presStyleCnt="3"/>
      <dgm:spPr/>
    </dgm:pt>
    <dgm:pt modelId="{BAB70211-955E-4C3A-8297-CA538064393F}" type="pres">
      <dgm:prSet presAssocID="{4A4A812B-0099-4808-B84B-76203DA2613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63813B1-B045-4BCA-8F8E-82ADCA005F32}" type="pres">
      <dgm:prSet presAssocID="{D919C276-D3ED-4DD2-93A2-48DAB2D1C996}" presName="bottomLine" presStyleLbl="alignNode1" presStyleIdx="5" presStyleCnt="6">
        <dgm:presLayoutVars/>
      </dgm:prSet>
      <dgm:spPr/>
    </dgm:pt>
    <dgm:pt modelId="{9E3A5CBA-B572-4941-AE5D-A251CB7AF57B}" type="pres">
      <dgm:prSet presAssocID="{D919C276-D3ED-4DD2-93A2-48DAB2D1C99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A004C29-305E-44C7-B45C-48860ED0CC35}" type="presOf" srcId="{4A4A812B-0099-4808-B84B-76203DA2613D}" destId="{BAB70211-955E-4C3A-8297-CA538064393F}" srcOrd="0" destOrd="0" presId="urn:microsoft.com/office/officeart/2016/7/layout/BasicLinearProcessNumbered"/>
    <dgm:cxn modelId="{C44B6230-A477-4337-8556-7F923AF094E2}" type="presOf" srcId="{DB04AC1E-6C63-440D-838B-5B0714379743}" destId="{678C43B6-0BF8-4668-A28A-491F721813FD}" srcOrd="0" destOrd="0" presId="urn:microsoft.com/office/officeart/2016/7/layout/BasicLinearProcessNumbered"/>
    <dgm:cxn modelId="{380FA34B-115C-4AB4-A866-DC4DC518B898}" type="presOf" srcId="{D919C276-D3ED-4DD2-93A2-48DAB2D1C996}" destId="{E221B4CC-3F51-4622-86E6-72DD610F5714}" srcOrd="0" destOrd="0" presId="urn:microsoft.com/office/officeart/2016/7/layout/BasicLinearProcessNumbered"/>
    <dgm:cxn modelId="{ECBA286E-420B-492B-921D-E9F53EB338CC}" type="presOf" srcId="{5A93D2A1-7DB8-408B-8503-5D2295AE2EEE}" destId="{F8BB2B93-CEE4-4A88-B688-4B50BAC26825}" srcOrd="1" destOrd="0" presId="urn:microsoft.com/office/officeart/2016/7/layout/BasicLinearProcessNumbered"/>
    <dgm:cxn modelId="{9B130B4F-E74D-49E9-ADEA-C0A68FEAA463}" type="presOf" srcId="{2704C429-369C-4D87-B025-39F2053B568D}" destId="{25DE1B0B-D288-44FD-9429-2E836ED130DD}" srcOrd="0" destOrd="0" presId="urn:microsoft.com/office/officeart/2016/7/layout/BasicLinearProcessNumbered"/>
    <dgm:cxn modelId="{D169E26F-7B38-4E30-8561-C1FD4CE50C4C}" srcId="{D923575D-3B44-4EB5-8ADC-C8CB40E0F217}" destId="{DB04AC1E-6C63-440D-838B-5B0714379743}" srcOrd="0" destOrd="0" parTransId="{0A926051-F675-420A-A894-30338CD8C584}" sibTransId="{2704C429-369C-4D87-B025-39F2053B568D}"/>
    <dgm:cxn modelId="{F0253F50-3130-4AC7-BB40-6E564DFC6FFE}" srcId="{D923575D-3B44-4EB5-8ADC-C8CB40E0F217}" destId="{D919C276-D3ED-4DD2-93A2-48DAB2D1C996}" srcOrd="2" destOrd="0" parTransId="{796D27D5-1E1B-4EF1-BAE5-6B790A28CF63}" sibTransId="{4A4A812B-0099-4808-B84B-76203DA2613D}"/>
    <dgm:cxn modelId="{DF661C7D-51AF-4B8A-964D-4CAE307050CF}" srcId="{D923575D-3B44-4EB5-8ADC-C8CB40E0F217}" destId="{5A93D2A1-7DB8-408B-8503-5D2295AE2EEE}" srcOrd="1" destOrd="0" parTransId="{068F03BD-52ED-49CB-A7ED-6487915783D9}" sibTransId="{BC3C6611-AE9A-4F23-B141-0BA3ECDA6442}"/>
    <dgm:cxn modelId="{2C338593-48BE-4CBE-B1BE-DC91A3536CA3}" type="presOf" srcId="{D919C276-D3ED-4DD2-93A2-48DAB2D1C996}" destId="{9E3A5CBA-B572-4941-AE5D-A251CB7AF57B}" srcOrd="1" destOrd="0" presId="urn:microsoft.com/office/officeart/2016/7/layout/BasicLinearProcessNumbered"/>
    <dgm:cxn modelId="{603C2A9B-A237-4C89-8D0E-09F34DC19F5D}" type="presOf" srcId="{D923575D-3B44-4EB5-8ADC-C8CB40E0F217}" destId="{2EEED813-83C3-4313-8A0B-1C631D9E44F4}" srcOrd="0" destOrd="0" presId="urn:microsoft.com/office/officeart/2016/7/layout/BasicLinearProcessNumbered"/>
    <dgm:cxn modelId="{2C1C9EDF-5DFD-405D-B53B-C17A2FC38F58}" type="presOf" srcId="{5A93D2A1-7DB8-408B-8503-5D2295AE2EEE}" destId="{08F37514-3C86-495F-8D6B-8A71E0B650C4}" srcOrd="0" destOrd="0" presId="urn:microsoft.com/office/officeart/2016/7/layout/BasicLinearProcessNumbered"/>
    <dgm:cxn modelId="{4A1BD5F6-A9EC-4828-A73B-CA57CE8B1979}" type="presOf" srcId="{DB04AC1E-6C63-440D-838B-5B0714379743}" destId="{EE6FDC0D-AEF6-417C-8D53-E6106427C1BC}" srcOrd="1" destOrd="0" presId="urn:microsoft.com/office/officeart/2016/7/layout/BasicLinearProcessNumbered"/>
    <dgm:cxn modelId="{FABD97FD-525D-47C0-999D-552CD216704C}" type="presOf" srcId="{BC3C6611-AE9A-4F23-B141-0BA3ECDA6442}" destId="{EF87BC06-6BE5-482F-B4A7-B0B76BA593AE}" srcOrd="0" destOrd="0" presId="urn:microsoft.com/office/officeart/2016/7/layout/BasicLinearProcessNumbered"/>
    <dgm:cxn modelId="{874E4BE7-0C1B-46B5-A31E-00AA054155BF}" type="presParOf" srcId="{2EEED813-83C3-4313-8A0B-1C631D9E44F4}" destId="{D2E403C9-9C72-4BBB-AD89-984BE4AA8CF0}" srcOrd="0" destOrd="0" presId="urn:microsoft.com/office/officeart/2016/7/layout/BasicLinearProcessNumbered"/>
    <dgm:cxn modelId="{02F26503-5EFF-4F91-86ED-AA96CCC63EF7}" type="presParOf" srcId="{D2E403C9-9C72-4BBB-AD89-984BE4AA8CF0}" destId="{678C43B6-0BF8-4668-A28A-491F721813FD}" srcOrd="0" destOrd="0" presId="urn:microsoft.com/office/officeart/2016/7/layout/BasicLinearProcessNumbered"/>
    <dgm:cxn modelId="{55C013AA-C8D7-48C1-B52F-5FED5E19DC5C}" type="presParOf" srcId="{D2E403C9-9C72-4BBB-AD89-984BE4AA8CF0}" destId="{25DE1B0B-D288-44FD-9429-2E836ED130DD}" srcOrd="1" destOrd="0" presId="urn:microsoft.com/office/officeart/2016/7/layout/BasicLinearProcessNumbered"/>
    <dgm:cxn modelId="{516F1694-70E1-456C-87EE-E9A4279399AF}" type="presParOf" srcId="{D2E403C9-9C72-4BBB-AD89-984BE4AA8CF0}" destId="{3E102391-CED0-4996-8643-C434BACFA6C0}" srcOrd="2" destOrd="0" presId="urn:microsoft.com/office/officeart/2016/7/layout/BasicLinearProcessNumbered"/>
    <dgm:cxn modelId="{A77589D1-EB0C-44E3-8DBE-F8C3F03F1498}" type="presParOf" srcId="{D2E403C9-9C72-4BBB-AD89-984BE4AA8CF0}" destId="{EE6FDC0D-AEF6-417C-8D53-E6106427C1BC}" srcOrd="3" destOrd="0" presId="urn:microsoft.com/office/officeart/2016/7/layout/BasicLinearProcessNumbered"/>
    <dgm:cxn modelId="{3C78B39A-A185-4472-B481-F27E6B0E1036}" type="presParOf" srcId="{2EEED813-83C3-4313-8A0B-1C631D9E44F4}" destId="{45676091-36E8-44AC-A865-BC2A7095DC27}" srcOrd="1" destOrd="0" presId="urn:microsoft.com/office/officeart/2016/7/layout/BasicLinearProcessNumbered"/>
    <dgm:cxn modelId="{FFD31EA4-768F-4A3F-B422-037BB0A1A8EE}" type="presParOf" srcId="{2EEED813-83C3-4313-8A0B-1C631D9E44F4}" destId="{126D7CF2-5A57-45D7-BF43-DD968B2C24FC}" srcOrd="2" destOrd="0" presId="urn:microsoft.com/office/officeart/2016/7/layout/BasicLinearProcessNumbered"/>
    <dgm:cxn modelId="{0723045E-E914-402B-BF5E-7E446544834D}" type="presParOf" srcId="{126D7CF2-5A57-45D7-BF43-DD968B2C24FC}" destId="{08F37514-3C86-495F-8D6B-8A71E0B650C4}" srcOrd="0" destOrd="0" presId="urn:microsoft.com/office/officeart/2016/7/layout/BasicLinearProcessNumbered"/>
    <dgm:cxn modelId="{BCDA8DEC-3410-40C4-93EB-B181B46158AC}" type="presParOf" srcId="{126D7CF2-5A57-45D7-BF43-DD968B2C24FC}" destId="{EF87BC06-6BE5-482F-B4A7-B0B76BA593AE}" srcOrd="1" destOrd="0" presId="urn:microsoft.com/office/officeart/2016/7/layout/BasicLinearProcessNumbered"/>
    <dgm:cxn modelId="{C6CF93C9-E854-4C51-9173-6EEECCF04775}" type="presParOf" srcId="{126D7CF2-5A57-45D7-BF43-DD968B2C24FC}" destId="{750A8021-4D44-452C-9596-A0CAA106E552}" srcOrd="2" destOrd="0" presId="urn:microsoft.com/office/officeart/2016/7/layout/BasicLinearProcessNumbered"/>
    <dgm:cxn modelId="{E0581826-396D-4DB4-8E6F-84EFC3FF88F3}" type="presParOf" srcId="{126D7CF2-5A57-45D7-BF43-DD968B2C24FC}" destId="{F8BB2B93-CEE4-4A88-B688-4B50BAC26825}" srcOrd="3" destOrd="0" presId="urn:microsoft.com/office/officeart/2016/7/layout/BasicLinearProcessNumbered"/>
    <dgm:cxn modelId="{CBA7A9FC-8F7C-4A6C-BF60-841ADB27420A}" type="presParOf" srcId="{2EEED813-83C3-4313-8A0B-1C631D9E44F4}" destId="{1C09102F-C45E-472E-BFA9-C5A4D9BA72C2}" srcOrd="3" destOrd="0" presId="urn:microsoft.com/office/officeart/2016/7/layout/BasicLinearProcessNumbered"/>
    <dgm:cxn modelId="{DDFD3352-42BF-4E10-A6E6-E022BB5C1528}" type="presParOf" srcId="{2EEED813-83C3-4313-8A0B-1C631D9E44F4}" destId="{2BCC9CAA-A9CE-4ABA-BF20-FB57F90395F0}" srcOrd="4" destOrd="0" presId="urn:microsoft.com/office/officeart/2016/7/layout/BasicLinearProcessNumbered"/>
    <dgm:cxn modelId="{D33EDEF0-5F8A-48E2-89E9-63F7208F11DB}" type="presParOf" srcId="{2BCC9CAA-A9CE-4ABA-BF20-FB57F90395F0}" destId="{E221B4CC-3F51-4622-86E6-72DD610F5714}" srcOrd="0" destOrd="0" presId="urn:microsoft.com/office/officeart/2016/7/layout/BasicLinearProcessNumbered"/>
    <dgm:cxn modelId="{C653F134-0B04-4988-A13A-95901C11AE8D}" type="presParOf" srcId="{2BCC9CAA-A9CE-4ABA-BF20-FB57F90395F0}" destId="{BAB70211-955E-4C3A-8297-CA538064393F}" srcOrd="1" destOrd="0" presId="urn:microsoft.com/office/officeart/2016/7/layout/BasicLinearProcessNumbered"/>
    <dgm:cxn modelId="{D6F0A8F0-D87D-4EAE-B977-FE0A6D9A7B61}" type="presParOf" srcId="{2BCC9CAA-A9CE-4ABA-BF20-FB57F90395F0}" destId="{863813B1-B045-4BCA-8F8E-82ADCA005F32}" srcOrd="2" destOrd="0" presId="urn:microsoft.com/office/officeart/2016/7/layout/BasicLinearProcessNumbered"/>
    <dgm:cxn modelId="{6D615964-5643-47D8-BE74-9AD715DF554C}" type="presParOf" srcId="{2BCC9CAA-A9CE-4ABA-BF20-FB57F90395F0}" destId="{9E3A5CBA-B572-4941-AE5D-A251CB7AF57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5FC5B5-C835-4911-ACF2-D17ED37D41D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D77F6B-75E3-44F8-BBDA-361DE667EF12}">
      <dgm:prSet/>
      <dgm:spPr/>
      <dgm:t>
        <a:bodyPr/>
        <a:lstStyle/>
        <a:p>
          <a:r>
            <a:rPr lang="en-GB" dirty="0"/>
            <a:t>📊 Random Forest, CatBoost, XGBoost, LightGBM, Gradient Boosting</a:t>
          </a:r>
          <a:endParaRPr lang="en-US" dirty="0"/>
        </a:p>
      </dgm:t>
    </dgm:pt>
    <dgm:pt modelId="{41783D0E-51E4-445D-9962-DD3EB300FA3D}" type="parTrans" cxnId="{2FD31255-7C77-4998-A403-4E41A9EFCBB5}">
      <dgm:prSet/>
      <dgm:spPr/>
      <dgm:t>
        <a:bodyPr/>
        <a:lstStyle/>
        <a:p>
          <a:endParaRPr lang="en-US"/>
        </a:p>
      </dgm:t>
    </dgm:pt>
    <dgm:pt modelId="{C4C3CB44-258C-482D-B446-B236799601A2}" type="sibTrans" cxnId="{2FD31255-7C77-4998-A403-4E41A9EFCBB5}">
      <dgm:prSet/>
      <dgm:spPr/>
      <dgm:t>
        <a:bodyPr/>
        <a:lstStyle/>
        <a:p>
          <a:endParaRPr lang="en-US"/>
        </a:p>
      </dgm:t>
    </dgm:pt>
    <dgm:pt modelId="{A4C99A0C-16DE-40FF-9C2B-2F9F906D1AAF}">
      <dgm:prSet/>
      <dgm:spPr/>
      <dgm:t>
        <a:bodyPr/>
        <a:lstStyle/>
        <a:p>
          <a:r>
            <a:rPr lang="en-GB"/>
            <a:t>🤖 MLP, SVM, Regresión logística</a:t>
          </a:r>
          <a:endParaRPr lang="en-US"/>
        </a:p>
      </dgm:t>
    </dgm:pt>
    <dgm:pt modelId="{D919B699-AB42-4F39-BDAF-C887F2CB0C0E}" type="parTrans" cxnId="{BB89A442-250B-40E8-9098-3E46B6785CF0}">
      <dgm:prSet/>
      <dgm:spPr/>
      <dgm:t>
        <a:bodyPr/>
        <a:lstStyle/>
        <a:p>
          <a:endParaRPr lang="en-US"/>
        </a:p>
      </dgm:t>
    </dgm:pt>
    <dgm:pt modelId="{1D1D4846-3872-4854-8D22-DD108672C147}" type="sibTrans" cxnId="{BB89A442-250B-40E8-9098-3E46B6785CF0}">
      <dgm:prSet/>
      <dgm:spPr/>
      <dgm:t>
        <a:bodyPr/>
        <a:lstStyle/>
        <a:p>
          <a:endParaRPr lang="en-US"/>
        </a:p>
      </dgm:t>
    </dgm:pt>
    <dgm:pt modelId="{5D35482F-375A-4C2C-8EB7-6BD3AFA1366F}">
      <dgm:prSet/>
      <dgm:spPr/>
      <dgm:t>
        <a:bodyPr/>
        <a:lstStyle/>
        <a:p>
          <a:r>
            <a:rPr lang="en-GB"/>
            <a:t>📈 Evaluación: F1-score ponderado</a:t>
          </a:r>
          <a:endParaRPr lang="en-US"/>
        </a:p>
      </dgm:t>
    </dgm:pt>
    <dgm:pt modelId="{E5B034C2-55A7-48CF-859C-001C046E4BE0}" type="parTrans" cxnId="{98DDBDF7-21C1-47A9-A6B6-70B45361213F}">
      <dgm:prSet/>
      <dgm:spPr/>
      <dgm:t>
        <a:bodyPr/>
        <a:lstStyle/>
        <a:p>
          <a:endParaRPr lang="en-US"/>
        </a:p>
      </dgm:t>
    </dgm:pt>
    <dgm:pt modelId="{A9896D7E-5626-41B9-885A-61EB5945403A}" type="sibTrans" cxnId="{98DDBDF7-21C1-47A9-A6B6-70B45361213F}">
      <dgm:prSet/>
      <dgm:spPr/>
      <dgm:t>
        <a:bodyPr/>
        <a:lstStyle/>
        <a:p>
          <a:endParaRPr lang="en-US"/>
        </a:p>
      </dgm:t>
    </dgm:pt>
    <dgm:pt modelId="{C9201AD3-D9F6-42ED-835E-6539B020932D}" type="pres">
      <dgm:prSet presAssocID="{625FC5B5-C835-4911-ACF2-D17ED37D41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9378DA-956C-4C0E-B214-AF01E85873C9}" type="pres">
      <dgm:prSet presAssocID="{1ED77F6B-75E3-44F8-BBDA-361DE667EF12}" presName="hierRoot1" presStyleCnt="0"/>
      <dgm:spPr/>
    </dgm:pt>
    <dgm:pt modelId="{27B392C2-3933-4026-B166-4EFCBBF607D7}" type="pres">
      <dgm:prSet presAssocID="{1ED77F6B-75E3-44F8-BBDA-361DE667EF12}" presName="composite" presStyleCnt="0"/>
      <dgm:spPr/>
    </dgm:pt>
    <dgm:pt modelId="{2C64F391-E065-48E6-974D-8218D940D715}" type="pres">
      <dgm:prSet presAssocID="{1ED77F6B-75E3-44F8-BBDA-361DE667EF12}" presName="background" presStyleLbl="node0" presStyleIdx="0" presStyleCnt="3"/>
      <dgm:spPr/>
    </dgm:pt>
    <dgm:pt modelId="{7C9436E3-7B24-439A-9102-D4D36B8DDD71}" type="pres">
      <dgm:prSet presAssocID="{1ED77F6B-75E3-44F8-BBDA-361DE667EF12}" presName="text" presStyleLbl="fgAcc0" presStyleIdx="0" presStyleCnt="3">
        <dgm:presLayoutVars>
          <dgm:chPref val="3"/>
        </dgm:presLayoutVars>
      </dgm:prSet>
      <dgm:spPr/>
    </dgm:pt>
    <dgm:pt modelId="{C2A01DCE-57DC-4EFC-A84A-A74418E8AF49}" type="pres">
      <dgm:prSet presAssocID="{1ED77F6B-75E3-44F8-BBDA-361DE667EF12}" presName="hierChild2" presStyleCnt="0"/>
      <dgm:spPr/>
    </dgm:pt>
    <dgm:pt modelId="{A6AFD334-1530-4DF8-BFA4-E6AE17E8CA52}" type="pres">
      <dgm:prSet presAssocID="{A4C99A0C-16DE-40FF-9C2B-2F9F906D1AAF}" presName="hierRoot1" presStyleCnt="0"/>
      <dgm:spPr/>
    </dgm:pt>
    <dgm:pt modelId="{00C3DD51-9D3D-4D17-9181-D4E9E0E20610}" type="pres">
      <dgm:prSet presAssocID="{A4C99A0C-16DE-40FF-9C2B-2F9F906D1AAF}" presName="composite" presStyleCnt="0"/>
      <dgm:spPr/>
    </dgm:pt>
    <dgm:pt modelId="{CFD69A82-3C50-49C5-A78A-EC156962BBE5}" type="pres">
      <dgm:prSet presAssocID="{A4C99A0C-16DE-40FF-9C2B-2F9F906D1AAF}" presName="background" presStyleLbl="node0" presStyleIdx="1" presStyleCnt="3"/>
      <dgm:spPr/>
    </dgm:pt>
    <dgm:pt modelId="{B6E389E1-048C-4E9F-81E8-766B5C7A58C2}" type="pres">
      <dgm:prSet presAssocID="{A4C99A0C-16DE-40FF-9C2B-2F9F906D1AAF}" presName="text" presStyleLbl="fgAcc0" presStyleIdx="1" presStyleCnt="3">
        <dgm:presLayoutVars>
          <dgm:chPref val="3"/>
        </dgm:presLayoutVars>
      </dgm:prSet>
      <dgm:spPr/>
    </dgm:pt>
    <dgm:pt modelId="{BECBF860-409D-450A-B1B5-48E9AD6619A1}" type="pres">
      <dgm:prSet presAssocID="{A4C99A0C-16DE-40FF-9C2B-2F9F906D1AAF}" presName="hierChild2" presStyleCnt="0"/>
      <dgm:spPr/>
    </dgm:pt>
    <dgm:pt modelId="{C4E1E838-78DC-4885-83C7-24162806CC3A}" type="pres">
      <dgm:prSet presAssocID="{5D35482F-375A-4C2C-8EB7-6BD3AFA1366F}" presName="hierRoot1" presStyleCnt="0"/>
      <dgm:spPr/>
    </dgm:pt>
    <dgm:pt modelId="{4FD0DE0F-D1CE-4B4C-8BE6-C5EC27AA63B8}" type="pres">
      <dgm:prSet presAssocID="{5D35482F-375A-4C2C-8EB7-6BD3AFA1366F}" presName="composite" presStyleCnt="0"/>
      <dgm:spPr/>
    </dgm:pt>
    <dgm:pt modelId="{58C351A3-647D-4607-903C-BCBDE89CEEEA}" type="pres">
      <dgm:prSet presAssocID="{5D35482F-375A-4C2C-8EB7-6BD3AFA1366F}" presName="background" presStyleLbl="node0" presStyleIdx="2" presStyleCnt="3"/>
      <dgm:spPr/>
    </dgm:pt>
    <dgm:pt modelId="{16D3207D-367E-43BD-BE34-B8DEE039790E}" type="pres">
      <dgm:prSet presAssocID="{5D35482F-375A-4C2C-8EB7-6BD3AFA1366F}" presName="text" presStyleLbl="fgAcc0" presStyleIdx="2" presStyleCnt="3">
        <dgm:presLayoutVars>
          <dgm:chPref val="3"/>
        </dgm:presLayoutVars>
      </dgm:prSet>
      <dgm:spPr/>
    </dgm:pt>
    <dgm:pt modelId="{00493AA7-0993-4B1F-8323-07714FF14CC3}" type="pres">
      <dgm:prSet presAssocID="{5D35482F-375A-4C2C-8EB7-6BD3AFA1366F}" presName="hierChild2" presStyleCnt="0"/>
      <dgm:spPr/>
    </dgm:pt>
  </dgm:ptLst>
  <dgm:cxnLst>
    <dgm:cxn modelId="{BB89A442-250B-40E8-9098-3E46B6785CF0}" srcId="{625FC5B5-C835-4911-ACF2-D17ED37D41D1}" destId="{A4C99A0C-16DE-40FF-9C2B-2F9F906D1AAF}" srcOrd="1" destOrd="0" parTransId="{D919B699-AB42-4F39-BDAF-C887F2CB0C0E}" sibTransId="{1D1D4846-3872-4854-8D22-DD108672C147}"/>
    <dgm:cxn modelId="{2FD31255-7C77-4998-A403-4E41A9EFCBB5}" srcId="{625FC5B5-C835-4911-ACF2-D17ED37D41D1}" destId="{1ED77F6B-75E3-44F8-BBDA-361DE667EF12}" srcOrd="0" destOrd="0" parTransId="{41783D0E-51E4-445D-9962-DD3EB300FA3D}" sibTransId="{C4C3CB44-258C-482D-B446-B236799601A2}"/>
    <dgm:cxn modelId="{814D2256-042C-43A1-B39D-6B8FE1D0A56E}" type="presOf" srcId="{1ED77F6B-75E3-44F8-BBDA-361DE667EF12}" destId="{7C9436E3-7B24-439A-9102-D4D36B8DDD71}" srcOrd="0" destOrd="0" presId="urn:microsoft.com/office/officeart/2005/8/layout/hierarchy1"/>
    <dgm:cxn modelId="{C14A56A8-78AF-427F-B9C5-B10E98E6E27F}" type="presOf" srcId="{A4C99A0C-16DE-40FF-9C2B-2F9F906D1AAF}" destId="{B6E389E1-048C-4E9F-81E8-766B5C7A58C2}" srcOrd="0" destOrd="0" presId="urn:microsoft.com/office/officeart/2005/8/layout/hierarchy1"/>
    <dgm:cxn modelId="{3DFD95C6-C12A-42AD-A563-2D791EF70E17}" type="presOf" srcId="{625FC5B5-C835-4911-ACF2-D17ED37D41D1}" destId="{C9201AD3-D9F6-42ED-835E-6539B020932D}" srcOrd="0" destOrd="0" presId="urn:microsoft.com/office/officeart/2005/8/layout/hierarchy1"/>
    <dgm:cxn modelId="{395D81EA-6775-4AFC-83A7-7F713C9A3B48}" type="presOf" srcId="{5D35482F-375A-4C2C-8EB7-6BD3AFA1366F}" destId="{16D3207D-367E-43BD-BE34-B8DEE039790E}" srcOrd="0" destOrd="0" presId="urn:microsoft.com/office/officeart/2005/8/layout/hierarchy1"/>
    <dgm:cxn modelId="{98DDBDF7-21C1-47A9-A6B6-70B45361213F}" srcId="{625FC5B5-C835-4911-ACF2-D17ED37D41D1}" destId="{5D35482F-375A-4C2C-8EB7-6BD3AFA1366F}" srcOrd="2" destOrd="0" parTransId="{E5B034C2-55A7-48CF-859C-001C046E4BE0}" sibTransId="{A9896D7E-5626-41B9-885A-61EB5945403A}"/>
    <dgm:cxn modelId="{BC6437B1-B90D-4CE6-8723-16BB6E8BD07E}" type="presParOf" srcId="{C9201AD3-D9F6-42ED-835E-6539B020932D}" destId="{919378DA-956C-4C0E-B214-AF01E85873C9}" srcOrd="0" destOrd="0" presId="urn:microsoft.com/office/officeart/2005/8/layout/hierarchy1"/>
    <dgm:cxn modelId="{370686A7-A420-4D38-9EDB-DCDFA515A0A1}" type="presParOf" srcId="{919378DA-956C-4C0E-B214-AF01E85873C9}" destId="{27B392C2-3933-4026-B166-4EFCBBF607D7}" srcOrd="0" destOrd="0" presId="urn:microsoft.com/office/officeart/2005/8/layout/hierarchy1"/>
    <dgm:cxn modelId="{A2CD0380-45DD-4929-9975-8C154D825108}" type="presParOf" srcId="{27B392C2-3933-4026-B166-4EFCBBF607D7}" destId="{2C64F391-E065-48E6-974D-8218D940D715}" srcOrd="0" destOrd="0" presId="urn:microsoft.com/office/officeart/2005/8/layout/hierarchy1"/>
    <dgm:cxn modelId="{3D7B0BF6-30C7-475B-AF58-23441185E43F}" type="presParOf" srcId="{27B392C2-3933-4026-B166-4EFCBBF607D7}" destId="{7C9436E3-7B24-439A-9102-D4D36B8DDD71}" srcOrd="1" destOrd="0" presId="urn:microsoft.com/office/officeart/2005/8/layout/hierarchy1"/>
    <dgm:cxn modelId="{4D1A7BF0-7F51-4272-BEA2-71B987835460}" type="presParOf" srcId="{919378DA-956C-4C0E-B214-AF01E85873C9}" destId="{C2A01DCE-57DC-4EFC-A84A-A74418E8AF49}" srcOrd="1" destOrd="0" presId="urn:microsoft.com/office/officeart/2005/8/layout/hierarchy1"/>
    <dgm:cxn modelId="{8C387F02-AD7C-4F31-917E-4A69885AE673}" type="presParOf" srcId="{C9201AD3-D9F6-42ED-835E-6539B020932D}" destId="{A6AFD334-1530-4DF8-BFA4-E6AE17E8CA52}" srcOrd="1" destOrd="0" presId="urn:microsoft.com/office/officeart/2005/8/layout/hierarchy1"/>
    <dgm:cxn modelId="{2C179F3A-C56B-40F6-98A3-BC27D062009E}" type="presParOf" srcId="{A6AFD334-1530-4DF8-BFA4-E6AE17E8CA52}" destId="{00C3DD51-9D3D-4D17-9181-D4E9E0E20610}" srcOrd="0" destOrd="0" presId="urn:microsoft.com/office/officeart/2005/8/layout/hierarchy1"/>
    <dgm:cxn modelId="{59C284F3-3CA8-4E08-8484-F4692F767DC7}" type="presParOf" srcId="{00C3DD51-9D3D-4D17-9181-D4E9E0E20610}" destId="{CFD69A82-3C50-49C5-A78A-EC156962BBE5}" srcOrd="0" destOrd="0" presId="urn:microsoft.com/office/officeart/2005/8/layout/hierarchy1"/>
    <dgm:cxn modelId="{A15C1002-0686-4753-9DBC-2F8AEA934357}" type="presParOf" srcId="{00C3DD51-9D3D-4D17-9181-D4E9E0E20610}" destId="{B6E389E1-048C-4E9F-81E8-766B5C7A58C2}" srcOrd="1" destOrd="0" presId="urn:microsoft.com/office/officeart/2005/8/layout/hierarchy1"/>
    <dgm:cxn modelId="{9CF30A58-A943-4574-8931-C708C3C5C57E}" type="presParOf" srcId="{A6AFD334-1530-4DF8-BFA4-E6AE17E8CA52}" destId="{BECBF860-409D-450A-B1B5-48E9AD6619A1}" srcOrd="1" destOrd="0" presId="urn:microsoft.com/office/officeart/2005/8/layout/hierarchy1"/>
    <dgm:cxn modelId="{E608C3FC-D34F-4728-9007-5177C91DA767}" type="presParOf" srcId="{C9201AD3-D9F6-42ED-835E-6539B020932D}" destId="{C4E1E838-78DC-4885-83C7-24162806CC3A}" srcOrd="2" destOrd="0" presId="urn:microsoft.com/office/officeart/2005/8/layout/hierarchy1"/>
    <dgm:cxn modelId="{6CC3C3B9-3759-464A-86E6-9DCAF1B0E00B}" type="presParOf" srcId="{C4E1E838-78DC-4885-83C7-24162806CC3A}" destId="{4FD0DE0F-D1CE-4B4C-8BE6-C5EC27AA63B8}" srcOrd="0" destOrd="0" presId="urn:microsoft.com/office/officeart/2005/8/layout/hierarchy1"/>
    <dgm:cxn modelId="{9B702B39-7933-4135-98AA-D257090DD1FC}" type="presParOf" srcId="{4FD0DE0F-D1CE-4B4C-8BE6-C5EC27AA63B8}" destId="{58C351A3-647D-4607-903C-BCBDE89CEEEA}" srcOrd="0" destOrd="0" presId="urn:microsoft.com/office/officeart/2005/8/layout/hierarchy1"/>
    <dgm:cxn modelId="{2840AEEC-5E8F-4458-BB37-EACE89A1DDC8}" type="presParOf" srcId="{4FD0DE0F-D1CE-4B4C-8BE6-C5EC27AA63B8}" destId="{16D3207D-367E-43BD-BE34-B8DEE039790E}" srcOrd="1" destOrd="0" presId="urn:microsoft.com/office/officeart/2005/8/layout/hierarchy1"/>
    <dgm:cxn modelId="{BF206E49-C7DD-43BF-B534-68DD916601F0}" type="presParOf" srcId="{C4E1E838-78DC-4885-83C7-24162806CC3A}" destId="{00493AA7-0993-4B1F-8323-07714FF14C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758025-97A8-4BE8-A73D-99F70244272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729901-F6FB-4A9F-B7D7-B5D105A75021}">
      <dgm:prSet/>
      <dgm:spPr/>
      <dgm:t>
        <a:bodyPr/>
        <a:lstStyle/>
        <a:p>
          <a:r>
            <a:rPr lang="es-ES" dirty="0"/>
            <a:t>📚 Biogeografía / C. Naturales: 17.24%</a:t>
          </a:r>
          <a:endParaRPr lang="en-US" dirty="0"/>
        </a:p>
      </dgm:t>
    </dgm:pt>
    <dgm:pt modelId="{211A8EB7-7E6B-4696-B54B-A4AA8D64D9E9}" type="parTrans" cxnId="{EDCC668D-60E0-4EF7-B715-C01476DEB6FD}">
      <dgm:prSet/>
      <dgm:spPr/>
      <dgm:t>
        <a:bodyPr/>
        <a:lstStyle/>
        <a:p>
          <a:endParaRPr lang="en-US"/>
        </a:p>
      </dgm:t>
    </dgm:pt>
    <dgm:pt modelId="{0D60A7FF-A54E-4A6E-B914-3D9D8C2008CF}" type="sibTrans" cxnId="{EDCC668D-60E0-4EF7-B715-C01476DEB6FD}">
      <dgm:prSet/>
      <dgm:spPr/>
      <dgm:t>
        <a:bodyPr/>
        <a:lstStyle/>
        <a:p>
          <a:endParaRPr lang="en-US"/>
        </a:p>
      </dgm:t>
    </dgm:pt>
    <dgm:pt modelId="{355F6081-3D97-45F0-959C-C635EA71E0B9}">
      <dgm:prSet/>
      <dgm:spPr/>
      <dgm:t>
        <a:bodyPr/>
        <a:lstStyle/>
        <a:p>
          <a:r>
            <a:rPr lang="es-ES"/>
            <a:t>🧮 Matemáticas: 16.5%</a:t>
          </a:r>
          <a:endParaRPr lang="en-US"/>
        </a:p>
      </dgm:t>
    </dgm:pt>
    <dgm:pt modelId="{6ED583EE-E64C-40F5-AD31-32D12466D41B}" type="parTrans" cxnId="{75355BB1-1125-4C0C-8ACC-3741464C2C5C}">
      <dgm:prSet/>
      <dgm:spPr/>
      <dgm:t>
        <a:bodyPr/>
        <a:lstStyle/>
        <a:p>
          <a:endParaRPr lang="en-US"/>
        </a:p>
      </dgm:t>
    </dgm:pt>
    <dgm:pt modelId="{2F88093F-9A8B-4247-8C59-8A68B3F44D36}" type="sibTrans" cxnId="{75355BB1-1125-4C0C-8ACC-3741464C2C5C}">
      <dgm:prSet/>
      <dgm:spPr/>
      <dgm:t>
        <a:bodyPr/>
        <a:lstStyle/>
        <a:p>
          <a:endParaRPr lang="en-US"/>
        </a:p>
      </dgm:t>
    </dgm:pt>
    <dgm:pt modelId="{B2723027-BCC7-4D2E-8A1D-EF5133315456}">
      <dgm:prSet/>
      <dgm:spPr/>
      <dgm:t>
        <a:bodyPr/>
        <a:lstStyle/>
        <a:p>
          <a:r>
            <a:rPr lang="es-ES"/>
            <a:t>🗣 Comunicación y lenguaje: 13.79%</a:t>
          </a:r>
          <a:endParaRPr lang="en-US"/>
        </a:p>
      </dgm:t>
    </dgm:pt>
    <dgm:pt modelId="{02410B7C-1F16-4CFE-B3F1-F091A5C69FE6}" type="parTrans" cxnId="{C78FF750-9E06-4CFA-B3B7-105FF24AE618}">
      <dgm:prSet/>
      <dgm:spPr/>
      <dgm:t>
        <a:bodyPr/>
        <a:lstStyle/>
        <a:p>
          <a:endParaRPr lang="en-US"/>
        </a:p>
      </dgm:t>
    </dgm:pt>
    <dgm:pt modelId="{063218D6-77F0-4CE5-B72A-6173FB5044EE}" type="sibTrans" cxnId="{C78FF750-9E06-4CFA-B3B7-105FF24AE618}">
      <dgm:prSet/>
      <dgm:spPr/>
      <dgm:t>
        <a:bodyPr/>
        <a:lstStyle/>
        <a:p>
          <a:endParaRPr lang="en-US"/>
        </a:p>
      </dgm:t>
    </dgm:pt>
    <dgm:pt modelId="{387F18C2-6853-4684-90D3-4B5CB4FB8106}" type="pres">
      <dgm:prSet presAssocID="{55758025-97A8-4BE8-A73D-99F70244272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99B1EE-E42D-436E-94F3-481088D64E8E}" type="pres">
      <dgm:prSet presAssocID="{B8729901-F6FB-4A9F-B7D7-B5D105A75021}" presName="hierRoot1" presStyleCnt="0"/>
      <dgm:spPr/>
    </dgm:pt>
    <dgm:pt modelId="{DC3D30A6-35C7-46FE-AC85-163C1FA171A0}" type="pres">
      <dgm:prSet presAssocID="{B8729901-F6FB-4A9F-B7D7-B5D105A75021}" presName="composite" presStyleCnt="0"/>
      <dgm:spPr/>
    </dgm:pt>
    <dgm:pt modelId="{0B57AC4C-1724-4480-AF57-C433BA01B9FA}" type="pres">
      <dgm:prSet presAssocID="{B8729901-F6FB-4A9F-B7D7-B5D105A75021}" presName="background" presStyleLbl="node0" presStyleIdx="0" presStyleCnt="3"/>
      <dgm:spPr/>
    </dgm:pt>
    <dgm:pt modelId="{8CBE3CE8-51C4-47A4-9F52-4D599502961E}" type="pres">
      <dgm:prSet presAssocID="{B8729901-F6FB-4A9F-B7D7-B5D105A75021}" presName="text" presStyleLbl="fgAcc0" presStyleIdx="0" presStyleCnt="3">
        <dgm:presLayoutVars>
          <dgm:chPref val="3"/>
        </dgm:presLayoutVars>
      </dgm:prSet>
      <dgm:spPr/>
    </dgm:pt>
    <dgm:pt modelId="{50A542F3-AA3C-40BC-BCAA-763B464FAC4F}" type="pres">
      <dgm:prSet presAssocID="{B8729901-F6FB-4A9F-B7D7-B5D105A75021}" presName="hierChild2" presStyleCnt="0"/>
      <dgm:spPr/>
    </dgm:pt>
    <dgm:pt modelId="{9B654D58-C3B8-4BBE-9B4E-B167D3D6D6F4}" type="pres">
      <dgm:prSet presAssocID="{355F6081-3D97-45F0-959C-C635EA71E0B9}" presName="hierRoot1" presStyleCnt="0"/>
      <dgm:spPr/>
    </dgm:pt>
    <dgm:pt modelId="{4EDDE8D8-0A70-48FC-957D-CE0CA4E4D167}" type="pres">
      <dgm:prSet presAssocID="{355F6081-3D97-45F0-959C-C635EA71E0B9}" presName="composite" presStyleCnt="0"/>
      <dgm:spPr/>
    </dgm:pt>
    <dgm:pt modelId="{B3EE6DF3-A373-4336-B514-914DD321B7D2}" type="pres">
      <dgm:prSet presAssocID="{355F6081-3D97-45F0-959C-C635EA71E0B9}" presName="background" presStyleLbl="node0" presStyleIdx="1" presStyleCnt="3"/>
      <dgm:spPr/>
    </dgm:pt>
    <dgm:pt modelId="{12CFC361-297D-43F2-9CA5-93CF9338B570}" type="pres">
      <dgm:prSet presAssocID="{355F6081-3D97-45F0-959C-C635EA71E0B9}" presName="text" presStyleLbl="fgAcc0" presStyleIdx="1" presStyleCnt="3">
        <dgm:presLayoutVars>
          <dgm:chPref val="3"/>
        </dgm:presLayoutVars>
      </dgm:prSet>
      <dgm:spPr/>
    </dgm:pt>
    <dgm:pt modelId="{B89EA15A-D538-4DA8-9F60-676F91B75202}" type="pres">
      <dgm:prSet presAssocID="{355F6081-3D97-45F0-959C-C635EA71E0B9}" presName="hierChild2" presStyleCnt="0"/>
      <dgm:spPr/>
    </dgm:pt>
    <dgm:pt modelId="{09B6D26F-7156-4EAD-83CF-E6FAE9DAA89A}" type="pres">
      <dgm:prSet presAssocID="{B2723027-BCC7-4D2E-8A1D-EF5133315456}" presName="hierRoot1" presStyleCnt="0"/>
      <dgm:spPr/>
    </dgm:pt>
    <dgm:pt modelId="{7C8D01A3-A59E-497C-91FA-C78DB7F45A9C}" type="pres">
      <dgm:prSet presAssocID="{B2723027-BCC7-4D2E-8A1D-EF5133315456}" presName="composite" presStyleCnt="0"/>
      <dgm:spPr/>
    </dgm:pt>
    <dgm:pt modelId="{27092FB6-3876-4642-9D83-566150FAEDD3}" type="pres">
      <dgm:prSet presAssocID="{B2723027-BCC7-4D2E-8A1D-EF5133315456}" presName="background" presStyleLbl="node0" presStyleIdx="2" presStyleCnt="3"/>
      <dgm:spPr/>
    </dgm:pt>
    <dgm:pt modelId="{FD0F551A-E0F1-4617-8D5C-9FA7D38E80B8}" type="pres">
      <dgm:prSet presAssocID="{B2723027-BCC7-4D2E-8A1D-EF5133315456}" presName="text" presStyleLbl="fgAcc0" presStyleIdx="2" presStyleCnt="3">
        <dgm:presLayoutVars>
          <dgm:chPref val="3"/>
        </dgm:presLayoutVars>
      </dgm:prSet>
      <dgm:spPr/>
    </dgm:pt>
    <dgm:pt modelId="{9156EA1B-3D52-45FC-ADD5-9B811A2C52A8}" type="pres">
      <dgm:prSet presAssocID="{B2723027-BCC7-4D2E-8A1D-EF5133315456}" presName="hierChild2" presStyleCnt="0"/>
      <dgm:spPr/>
    </dgm:pt>
  </dgm:ptLst>
  <dgm:cxnLst>
    <dgm:cxn modelId="{642A3247-1B82-4744-9361-04EFEFA0EF2F}" type="presOf" srcId="{355F6081-3D97-45F0-959C-C635EA71E0B9}" destId="{12CFC361-297D-43F2-9CA5-93CF9338B570}" srcOrd="0" destOrd="0" presId="urn:microsoft.com/office/officeart/2005/8/layout/hierarchy1"/>
    <dgm:cxn modelId="{F264006A-12B6-48BE-AC0C-455CFBC9A85F}" type="presOf" srcId="{B8729901-F6FB-4A9F-B7D7-B5D105A75021}" destId="{8CBE3CE8-51C4-47A4-9F52-4D599502961E}" srcOrd="0" destOrd="0" presId="urn:microsoft.com/office/officeart/2005/8/layout/hierarchy1"/>
    <dgm:cxn modelId="{C78FF750-9E06-4CFA-B3B7-105FF24AE618}" srcId="{55758025-97A8-4BE8-A73D-99F702442723}" destId="{B2723027-BCC7-4D2E-8A1D-EF5133315456}" srcOrd="2" destOrd="0" parTransId="{02410B7C-1F16-4CFE-B3F1-F091A5C69FE6}" sibTransId="{063218D6-77F0-4CE5-B72A-6173FB5044EE}"/>
    <dgm:cxn modelId="{EDCC668D-60E0-4EF7-B715-C01476DEB6FD}" srcId="{55758025-97A8-4BE8-A73D-99F702442723}" destId="{B8729901-F6FB-4A9F-B7D7-B5D105A75021}" srcOrd="0" destOrd="0" parTransId="{211A8EB7-7E6B-4696-B54B-A4AA8D64D9E9}" sibTransId="{0D60A7FF-A54E-4A6E-B914-3D9D8C2008CF}"/>
    <dgm:cxn modelId="{75355BB1-1125-4C0C-8ACC-3741464C2C5C}" srcId="{55758025-97A8-4BE8-A73D-99F702442723}" destId="{355F6081-3D97-45F0-959C-C635EA71E0B9}" srcOrd="1" destOrd="0" parTransId="{6ED583EE-E64C-40F5-AD31-32D12466D41B}" sibTransId="{2F88093F-9A8B-4247-8C59-8A68B3F44D36}"/>
    <dgm:cxn modelId="{55E99ADD-8E74-4166-80ED-E40101AC158B}" type="presOf" srcId="{55758025-97A8-4BE8-A73D-99F702442723}" destId="{387F18C2-6853-4684-90D3-4B5CB4FB8106}" srcOrd="0" destOrd="0" presId="urn:microsoft.com/office/officeart/2005/8/layout/hierarchy1"/>
    <dgm:cxn modelId="{EB1D88DF-42DB-40D7-9F4D-000A7D2512B1}" type="presOf" srcId="{B2723027-BCC7-4D2E-8A1D-EF5133315456}" destId="{FD0F551A-E0F1-4617-8D5C-9FA7D38E80B8}" srcOrd="0" destOrd="0" presId="urn:microsoft.com/office/officeart/2005/8/layout/hierarchy1"/>
    <dgm:cxn modelId="{AEE83B85-79D6-408A-B919-FAA1360F31DD}" type="presParOf" srcId="{387F18C2-6853-4684-90D3-4B5CB4FB8106}" destId="{D199B1EE-E42D-436E-94F3-481088D64E8E}" srcOrd="0" destOrd="0" presId="urn:microsoft.com/office/officeart/2005/8/layout/hierarchy1"/>
    <dgm:cxn modelId="{93634ADA-0E32-4801-B4A3-8ACC9AE53385}" type="presParOf" srcId="{D199B1EE-E42D-436E-94F3-481088D64E8E}" destId="{DC3D30A6-35C7-46FE-AC85-163C1FA171A0}" srcOrd="0" destOrd="0" presId="urn:microsoft.com/office/officeart/2005/8/layout/hierarchy1"/>
    <dgm:cxn modelId="{9B148E22-CA04-41D1-98A0-9E1274322F48}" type="presParOf" srcId="{DC3D30A6-35C7-46FE-AC85-163C1FA171A0}" destId="{0B57AC4C-1724-4480-AF57-C433BA01B9FA}" srcOrd="0" destOrd="0" presId="urn:microsoft.com/office/officeart/2005/8/layout/hierarchy1"/>
    <dgm:cxn modelId="{4E076BBF-9FEA-46DC-A734-53037AA4C0AC}" type="presParOf" srcId="{DC3D30A6-35C7-46FE-AC85-163C1FA171A0}" destId="{8CBE3CE8-51C4-47A4-9F52-4D599502961E}" srcOrd="1" destOrd="0" presId="urn:microsoft.com/office/officeart/2005/8/layout/hierarchy1"/>
    <dgm:cxn modelId="{1A0786CD-B9A4-4170-8631-D893A65951A1}" type="presParOf" srcId="{D199B1EE-E42D-436E-94F3-481088D64E8E}" destId="{50A542F3-AA3C-40BC-BCAA-763B464FAC4F}" srcOrd="1" destOrd="0" presId="urn:microsoft.com/office/officeart/2005/8/layout/hierarchy1"/>
    <dgm:cxn modelId="{ED0759C6-4101-4D51-9D73-9B03F7F5C3DA}" type="presParOf" srcId="{387F18C2-6853-4684-90D3-4B5CB4FB8106}" destId="{9B654D58-C3B8-4BBE-9B4E-B167D3D6D6F4}" srcOrd="1" destOrd="0" presId="urn:microsoft.com/office/officeart/2005/8/layout/hierarchy1"/>
    <dgm:cxn modelId="{126A5A06-C7EE-49FE-BC6D-39CA26B956C0}" type="presParOf" srcId="{9B654D58-C3B8-4BBE-9B4E-B167D3D6D6F4}" destId="{4EDDE8D8-0A70-48FC-957D-CE0CA4E4D167}" srcOrd="0" destOrd="0" presId="urn:microsoft.com/office/officeart/2005/8/layout/hierarchy1"/>
    <dgm:cxn modelId="{CECC8E3D-7E9E-4EF4-9E29-2F6E3AF4DBBE}" type="presParOf" srcId="{4EDDE8D8-0A70-48FC-957D-CE0CA4E4D167}" destId="{B3EE6DF3-A373-4336-B514-914DD321B7D2}" srcOrd="0" destOrd="0" presId="urn:microsoft.com/office/officeart/2005/8/layout/hierarchy1"/>
    <dgm:cxn modelId="{732B361C-393F-40F1-AFCA-ED814B4128EE}" type="presParOf" srcId="{4EDDE8D8-0A70-48FC-957D-CE0CA4E4D167}" destId="{12CFC361-297D-43F2-9CA5-93CF9338B570}" srcOrd="1" destOrd="0" presId="urn:microsoft.com/office/officeart/2005/8/layout/hierarchy1"/>
    <dgm:cxn modelId="{8A53C558-C76C-448A-B688-081CF8CF9572}" type="presParOf" srcId="{9B654D58-C3B8-4BBE-9B4E-B167D3D6D6F4}" destId="{B89EA15A-D538-4DA8-9F60-676F91B75202}" srcOrd="1" destOrd="0" presId="urn:microsoft.com/office/officeart/2005/8/layout/hierarchy1"/>
    <dgm:cxn modelId="{F7462EC4-6B0A-4E38-8BBE-73E04EA49963}" type="presParOf" srcId="{387F18C2-6853-4684-90D3-4B5CB4FB8106}" destId="{09B6D26F-7156-4EAD-83CF-E6FAE9DAA89A}" srcOrd="2" destOrd="0" presId="urn:microsoft.com/office/officeart/2005/8/layout/hierarchy1"/>
    <dgm:cxn modelId="{9CE4DDAF-E274-4472-8FC7-CCC28333C3F5}" type="presParOf" srcId="{09B6D26F-7156-4EAD-83CF-E6FAE9DAA89A}" destId="{7C8D01A3-A59E-497C-91FA-C78DB7F45A9C}" srcOrd="0" destOrd="0" presId="urn:microsoft.com/office/officeart/2005/8/layout/hierarchy1"/>
    <dgm:cxn modelId="{01EA9A29-8858-409D-A486-B0711AD7EC22}" type="presParOf" srcId="{7C8D01A3-A59E-497C-91FA-C78DB7F45A9C}" destId="{27092FB6-3876-4642-9D83-566150FAEDD3}" srcOrd="0" destOrd="0" presId="urn:microsoft.com/office/officeart/2005/8/layout/hierarchy1"/>
    <dgm:cxn modelId="{BC664187-EC45-4DB1-8E2D-640BC0EF0BCB}" type="presParOf" srcId="{7C8D01A3-A59E-497C-91FA-C78DB7F45A9C}" destId="{FD0F551A-E0F1-4617-8D5C-9FA7D38E80B8}" srcOrd="1" destOrd="0" presId="urn:microsoft.com/office/officeart/2005/8/layout/hierarchy1"/>
    <dgm:cxn modelId="{2D83C738-1DCC-4863-ACF9-72EC75EAA9C6}" type="presParOf" srcId="{09B6D26F-7156-4EAD-83CF-E6FAE9DAA89A}" destId="{9156EA1B-3D52-45FC-ADD5-9B811A2C5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3F4BD-40A1-4D7B-9D54-38B4DC59882C}">
      <dsp:nvSpPr>
        <dsp:cNvPr id="0" name=""/>
        <dsp:cNvSpPr/>
      </dsp:nvSpPr>
      <dsp:spPr>
        <a:xfrm>
          <a:off x="524158" y="1001270"/>
          <a:ext cx="1276680" cy="12766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793AD-2230-469D-B6B1-7785676A5224}">
      <dsp:nvSpPr>
        <dsp:cNvPr id="0" name=""/>
        <dsp:cNvSpPr/>
      </dsp:nvSpPr>
      <dsp:spPr>
        <a:xfrm>
          <a:off x="792261" y="1269373"/>
          <a:ext cx="740474" cy="740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754EC8-BDFC-48D0-B007-6D7D5AAB094B}">
      <dsp:nvSpPr>
        <dsp:cNvPr id="0" name=""/>
        <dsp:cNvSpPr/>
      </dsp:nvSpPr>
      <dsp:spPr>
        <a:xfrm>
          <a:off x="2074413" y="1001270"/>
          <a:ext cx="3009317" cy="127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BO" sz="2200" kern="1200" dirty="0"/>
            <a:t>✔ Educación rural en Bolivia presenta múltiples desafíos</a:t>
          </a:r>
          <a:endParaRPr lang="en-US" sz="2200" kern="1200" dirty="0"/>
        </a:p>
      </dsp:txBody>
      <dsp:txXfrm>
        <a:off x="2074413" y="1001270"/>
        <a:ext cx="3009317" cy="1276680"/>
      </dsp:txXfrm>
    </dsp:sp>
    <dsp:sp modelId="{4A943BCC-B643-42F4-8784-F529C0C21A8B}">
      <dsp:nvSpPr>
        <dsp:cNvPr id="0" name=""/>
        <dsp:cNvSpPr/>
      </dsp:nvSpPr>
      <dsp:spPr>
        <a:xfrm>
          <a:off x="5608081" y="1001270"/>
          <a:ext cx="1276680" cy="127668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9954D-B608-40E6-8A88-15C8A87312A7}">
      <dsp:nvSpPr>
        <dsp:cNvPr id="0" name=""/>
        <dsp:cNvSpPr/>
      </dsp:nvSpPr>
      <dsp:spPr>
        <a:xfrm>
          <a:off x="5876184" y="1269373"/>
          <a:ext cx="740474" cy="740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C84FC-B7EF-4D1D-90AF-ECAE7E4C7C2C}">
      <dsp:nvSpPr>
        <dsp:cNvPr id="0" name=""/>
        <dsp:cNvSpPr/>
      </dsp:nvSpPr>
      <dsp:spPr>
        <a:xfrm>
          <a:off x="7158335" y="1001270"/>
          <a:ext cx="3009317" cy="1276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✔</a:t>
          </a:r>
          <a:r>
            <a:rPr lang="es-BO" sz="2200" kern="1200" dirty="0"/>
            <a:t> Propuesta: Usar ciencia de datos y Machine Learning para predecir la reprobación</a:t>
          </a:r>
          <a:endParaRPr lang="en-US" sz="2200" kern="1200" dirty="0"/>
        </a:p>
      </dsp:txBody>
      <dsp:txXfrm>
        <a:off x="7158335" y="1001270"/>
        <a:ext cx="3009317" cy="1276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D4C16-DD26-423B-A739-F2E06F80E3E0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187DB-88C3-4844-BDFA-841E7B6D01B0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✔ Alta </a:t>
          </a:r>
          <a:r>
            <a:rPr lang="en-GB" sz="2400" kern="1200" dirty="0" err="1"/>
            <a:t>tasa</a:t>
          </a:r>
          <a:r>
            <a:rPr lang="en-GB" sz="2400" kern="1200" dirty="0"/>
            <a:t> de </a:t>
          </a:r>
          <a:r>
            <a:rPr lang="en-GB" sz="2400" kern="1200" dirty="0" err="1"/>
            <a:t>reprobación</a:t>
          </a:r>
          <a:r>
            <a:rPr lang="en-GB" sz="2400" kern="1200" dirty="0"/>
            <a:t> </a:t>
          </a:r>
          <a:r>
            <a:rPr lang="en-GB" sz="2400" kern="1200" dirty="0" err="1"/>
            <a:t>en</a:t>
          </a:r>
          <a:r>
            <a:rPr lang="en-GB" sz="2400" kern="1200" dirty="0"/>
            <a:t> zonas rurales</a:t>
          </a:r>
          <a:endParaRPr lang="en-US" sz="2400" kern="1200" dirty="0"/>
        </a:p>
      </dsp:txBody>
      <dsp:txXfrm>
        <a:off x="390046" y="1129963"/>
        <a:ext cx="2895218" cy="1797636"/>
      </dsp:txXfrm>
    </dsp:sp>
    <dsp:sp modelId="{EC0694B8-6454-4466-A3FC-91BB5A434F34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AD90D-566F-4614-A08D-8EB0481D59D8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✔ Intervención docente tardía</a:t>
          </a:r>
          <a:endParaRPr lang="en-US" sz="2400" kern="1200"/>
        </a:p>
      </dsp:txBody>
      <dsp:txXfrm>
        <a:off x="4065356" y="1129963"/>
        <a:ext cx="2895218" cy="1797636"/>
      </dsp:txXfrm>
    </dsp:sp>
    <dsp:sp modelId="{6B37B489-5966-4E7E-AD2C-B30057450832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48803-CF11-4DE2-9432-58ECB6227852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✔ Necesidad de identificar estudiantes en riesgo con anticipación</a:t>
          </a:r>
          <a:endParaRPr lang="en-US" sz="2400" kern="1200"/>
        </a:p>
      </dsp:txBody>
      <dsp:txXfrm>
        <a:off x="7740666" y="1129963"/>
        <a:ext cx="2895218" cy="17976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CA811-31B5-4BBE-8BC1-A22F37A9CFB5}">
      <dsp:nvSpPr>
        <dsp:cNvPr id="0" name=""/>
        <dsp:cNvSpPr/>
      </dsp:nvSpPr>
      <dsp:spPr>
        <a:xfrm>
          <a:off x="3114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🚫 </a:t>
          </a:r>
          <a:r>
            <a:rPr lang="en-GB" sz="2200" kern="1200" dirty="0" err="1"/>
            <a:t>Análisis</a:t>
          </a:r>
          <a:r>
            <a:rPr lang="en-GB" sz="2200" kern="1200" dirty="0"/>
            <a:t> </a:t>
          </a:r>
          <a:r>
            <a:rPr lang="en-GB" sz="2200" kern="1200" dirty="0" err="1"/>
            <a:t>limitado</a:t>
          </a:r>
          <a:r>
            <a:rPr lang="en-GB" sz="2200" kern="1200" dirty="0"/>
            <a:t> a </a:t>
          </a:r>
          <a:r>
            <a:rPr lang="en-GB" sz="2200" kern="1200" dirty="0" err="1"/>
            <a:t>una</a:t>
          </a:r>
          <a:r>
            <a:rPr lang="en-GB" sz="2200" kern="1200" dirty="0"/>
            <a:t> sola </a:t>
          </a:r>
          <a:r>
            <a:rPr lang="en-GB" sz="2200" kern="1200" dirty="0" err="1"/>
            <a:t>unidad</a:t>
          </a:r>
          <a:r>
            <a:rPr lang="en-GB" sz="2200" kern="1200" dirty="0"/>
            <a:t> </a:t>
          </a:r>
          <a:r>
            <a:rPr lang="en-GB" sz="2200" kern="1200" dirty="0" err="1"/>
            <a:t>educativa</a:t>
          </a:r>
          <a:endParaRPr lang="en-US" sz="2200" kern="1200" dirty="0"/>
        </a:p>
      </dsp:txBody>
      <dsp:txXfrm>
        <a:off x="3114" y="1513748"/>
        <a:ext cx="2470621" cy="2075321"/>
      </dsp:txXfrm>
    </dsp:sp>
    <dsp:sp modelId="{5EE5E060-DB88-4080-882A-68970E09171C}">
      <dsp:nvSpPr>
        <dsp:cNvPr id="0" name=""/>
        <dsp:cNvSpPr/>
      </dsp:nvSpPr>
      <dsp:spPr>
        <a:xfrm>
          <a:off x="719594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71556" y="697227"/>
        <a:ext cx="733736" cy="733736"/>
      </dsp:txXfrm>
    </dsp:sp>
    <dsp:sp modelId="{C7A0A4AE-318E-4638-8F4D-07D980078534}">
      <dsp:nvSpPr>
        <dsp:cNvPr id="0" name=""/>
        <dsp:cNvSpPr/>
      </dsp:nvSpPr>
      <dsp:spPr>
        <a:xfrm>
          <a:off x="3114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73C4-0128-4DA6-93FB-F0C93BA3F204}">
      <dsp:nvSpPr>
        <dsp:cNvPr id="0" name=""/>
        <dsp:cNvSpPr/>
      </dsp:nvSpPr>
      <dsp:spPr>
        <a:xfrm>
          <a:off x="2720797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📉 No se </a:t>
          </a:r>
          <a:r>
            <a:rPr lang="en-GB" sz="2200" kern="1200" dirty="0" err="1"/>
            <a:t>incluye</a:t>
          </a:r>
          <a:r>
            <a:rPr lang="en-GB" sz="2200" kern="1200" dirty="0"/>
            <a:t> </a:t>
          </a:r>
          <a:r>
            <a:rPr lang="en-GB" sz="2200" kern="1200" dirty="0" err="1"/>
            <a:t>información</a:t>
          </a:r>
          <a:r>
            <a:rPr lang="en-GB" sz="2200" kern="1200" dirty="0"/>
            <a:t> </a:t>
          </a:r>
          <a:r>
            <a:rPr lang="en-GB" sz="2200" kern="1200" dirty="0" err="1"/>
            <a:t>socioeconómica</a:t>
          </a:r>
          <a:r>
            <a:rPr lang="en-GB" sz="2200" kern="1200" dirty="0"/>
            <a:t> o </a:t>
          </a:r>
          <a:r>
            <a:rPr lang="en-GB" sz="2200" kern="1200" dirty="0" err="1"/>
            <a:t>emocional</a:t>
          </a:r>
          <a:endParaRPr lang="en-US" sz="2200" kern="1200" dirty="0"/>
        </a:p>
      </dsp:txBody>
      <dsp:txXfrm>
        <a:off x="2720797" y="1513748"/>
        <a:ext cx="2470621" cy="2075321"/>
      </dsp:txXfrm>
    </dsp:sp>
    <dsp:sp modelId="{DDEEE6A8-37F6-4F9F-A2BA-108E7D609A03}">
      <dsp:nvSpPr>
        <dsp:cNvPr id="0" name=""/>
        <dsp:cNvSpPr/>
      </dsp:nvSpPr>
      <dsp:spPr>
        <a:xfrm>
          <a:off x="3437277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89239" y="697227"/>
        <a:ext cx="733736" cy="733736"/>
      </dsp:txXfrm>
    </dsp:sp>
    <dsp:sp modelId="{E3A00334-3520-4745-96E2-4FFAC0FE7FE3}">
      <dsp:nvSpPr>
        <dsp:cNvPr id="0" name=""/>
        <dsp:cNvSpPr/>
      </dsp:nvSpPr>
      <dsp:spPr>
        <a:xfrm>
          <a:off x="2720797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D6B83-D592-466C-B870-3F43539EB30A}">
      <dsp:nvSpPr>
        <dsp:cNvPr id="0" name=""/>
        <dsp:cNvSpPr/>
      </dsp:nvSpPr>
      <dsp:spPr>
        <a:xfrm>
          <a:off x="5438481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⚠ </a:t>
          </a:r>
          <a:r>
            <a:rPr lang="en-GB" sz="2200" kern="1200" dirty="0" err="1"/>
            <a:t>Posibles</a:t>
          </a:r>
          <a:r>
            <a:rPr lang="en-GB" sz="2200" kern="1200" dirty="0"/>
            <a:t> </a:t>
          </a:r>
          <a:r>
            <a:rPr lang="en-GB" sz="2200" kern="1200" dirty="0" err="1"/>
            <a:t>errores</a:t>
          </a:r>
          <a:r>
            <a:rPr lang="en-GB" sz="2200" kern="1200" dirty="0"/>
            <a:t> o </a:t>
          </a:r>
          <a:r>
            <a:rPr lang="en-GB" sz="2200" kern="1200" dirty="0" err="1"/>
            <a:t>vacíos</a:t>
          </a:r>
          <a:r>
            <a:rPr lang="en-GB" sz="2200" kern="1200" dirty="0"/>
            <a:t> </a:t>
          </a:r>
          <a:r>
            <a:rPr lang="en-GB" sz="2200" kern="1200" dirty="0" err="1"/>
            <a:t>en</a:t>
          </a:r>
          <a:r>
            <a:rPr lang="en-GB" sz="2200" kern="1200" dirty="0"/>
            <a:t> </a:t>
          </a:r>
          <a:r>
            <a:rPr lang="en-GB" sz="2200" kern="1200" dirty="0" err="1"/>
            <a:t>registros</a:t>
          </a:r>
          <a:r>
            <a:rPr lang="en-GB" sz="2200" kern="1200" dirty="0"/>
            <a:t> </a:t>
          </a:r>
          <a:r>
            <a:rPr lang="en-GB" sz="2200" kern="1200" dirty="0" err="1"/>
            <a:t>escolares</a:t>
          </a:r>
          <a:endParaRPr lang="en-US" sz="2200" kern="1200" dirty="0"/>
        </a:p>
      </dsp:txBody>
      <dsp:txXfrm>
        <a:off x="5438481" y="1513748"/>
        <a:ext cx="2470621" cy="2075321"/>
      </dsp:txXfrm>
    </dsp:sp>
    <dsp:sp modelId="{42B6F883-9F1A-4088-90D0-B879AC9BFE33}">
      <dsp:nvSpPr>
        <dsp:cNvPr id="0" name=""/>
        <dsp:cNvSpPr/>
      </dsp:nvSpPr>
      <dsp:spPr>
        <a:xfrm>
          <a:off x="6154961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06923" y="697227"/>
        <a:ext cx="733736" cy="733736"/>
      </dsp:txXfrm>
    </dsp:sp>
    <dsp:sp modelId="{20EC5D08-2533-432F-ACB8-B7019E303F00}">
      <dsp:nvSpPr>
        <dsp:cNvPr id="0" name=""/>
        <dsp:cNvSpPr/>
      </dsp:nvSpPr>
      <dsp:spPr>
        <a:xfrm>
          <a:off x="5438481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31DB0-00FC-4C4B-BB99-19CF4687C181}">
      <dsp:nvSpPr>
        <dsp:cNvPr id="0" name=""/>
        <dsp:cNvSpPr/>
      </dsp:nvSpPr>
      <dsp:spPr>
        <a:xfrm>
          <a:off x="8156164" y="199378"/>
          <a:ext cx="2470621" cy="345886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619" tIns="330200" rIns="192619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🔍 </a:t>
          </a:r>
          <a:r>
            <a:rPr lang="en-GB" sz="2200" kern="1200" dirty="0" err="1"/>
            <a:t>Cambios</a:t>
          </a:r>
          <a:r>
            <a:rPr lang="en-GB" sz="2200" kern="1200" dirty="0"/>
            <a:t> </a:t>
          </a:r>
          <a:r>
            <a:rPr lang="en-GB" sz="2200" kern="1200" dirty="0" err="1"/>
            <a:t>curriculares</a:t>
          </a:r>
          <a:r>
            <a:rPr lang="en-GB" sz="2200" kern="1200" dirty="0"/>
            <a:t> </a:t>
          </a:r>
          <a:r>
            <a:rPr lang="en-GB" sz="2200" kern="1200" dirty="0" err="1"/>
            <a:t>pueden</a:t>
          </a:r>
          <a:r>
            <a:rPr lang="en-GB" sz="2200" kern="1200" dirty="0"/>
            <a:t> </a:t>
          </a:r>
          <a:r>
            <a:rPr lang="en-GB" sz="2200" kern="1200" dirty="0" err="1"/>
            <a:t>afectar</a:t>
          </a:r>
          <a:r>
            <a:rPr lang="en-GB" sz="2200" kern="1200" dirty="0"/>
            <a:t> la </a:t>
          </a:r>
          <a:r>
            <a:rPr lang="en-GB" sz="2200" kern="1200" dirty="0" err="1"/>
            <a:t>uniformidad</a:t>
          </a:r>
          <a:r>
            <a:rPr lang="en-GB" sz="2200" kern="1200" dirty="0"/>
            <a:t> de </a:t>
          </a:r>
          <a:r>
            <a:rPr lang="en-GB" sz="2200" kern="1200" dirty="0" err="1"/>
            <a:t>los</a:t>
          </a:r>
          <a:r>
            <a:rPr lang="en-GB" sz="2200" kern="1200" dirty="0"/>
            <a:t> </a:t>
          </a:r>
          <a:r>
            <a:rPr lang="en-GB" sz="2200" kern="1200" dirty="0" err="1"/>
            <a:t>datos</a:t>
          </a:r>
          <a:endParaRPr lang="en-US" sz="2200" kern="1200" dirty="0"/>
        </a:p>
      </dsp:txBody>
      <dsp:txXfrm>
        <a:off x="8156164" y="1513748"/>
        <a:ext cx="2470621" cy="2075321"/>
      </dsp:txXfrm>
    </dsp:sp>
    <dsp:sp modelId="{AB74222C-AF0E-4F70-8FB9-C32966BFF0EC}">
      <dsp:nvSpPr>
        <dsp:cNvPr id="0" name=""/>
        <dsp:cNvSpPr/>
      </dsp:nvSpPr>
      <dsp:spPr>
        <a:xfrm>
          <a:off x="8872644" y="545265"/>
          <a:ext cx="1037660" cy="103766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900" tIns="12700" rIns="8090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024606" y="697227"/>
        <a:ext cx="733736" cy="733736"/>
      </dsp:txXfrm>
    </dsp:sp>
    <dsp:sp modelId="{23ED7857-5880-46FB-92E8-852D053E3DAA}">
      <dsp:nvSpPr>
        <dsp:cNvPr id="0" name=""/>
        <dsp:cNvSpPr/>
      </dsp:nvSpPr>
      <dsp:spPr>
        <a:xfrm>
          <a:off x="8156164" y="3658175"/>
          <a:ext cx="247062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43B6-0BF8-4668-A28A-491F721813FD}">
      <dsp:nvSpPr>
        <dsp:cNvPr id="0" name=""/>
        <dsp:cNvSpPr/>
      </dsp:nvSpPr>
      <dsp:spPr>
        <a:xfrm>
          <a:off x="0" y="0"/>
          <a:ext cx="3321843" cy="3857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984" tIns="330200" rIns="25898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📍 </a:t>
          </a:r>
          <a:r>
            <a:rPr lang="en-GB" sz="2200" kern="1200" dirty="0" err="1"/>
            <a:t>Enfoque</a:t>
          </a:r>
          <a:r>
            <a:rPr lang="en-GB" sz="2200" kern="1200" dirty="0"/>
            <a:t>: </a:t>
          </a:r>
          <a:r>
            <a:rPr lang="en-GB" sz="2200" kern="1200" dirty="0" err="1"/>
            <a:t>Cuantitativo</a:t>
          </a:r>
          <a:r>
            <a:rPr lang="en-GB" sz="2200" kern="1200" dirty="0"/>
            <a:t>, </a:t>
          </a:r>
          <a:r>
            <a:rPr lang="en-GB" sz="2200" kern="1200" dirty="0" err="1"/>
            <a:t>aplicado</a:t>
          </a:r>
          <a:r>
            <a:rPr lang="en-GB" sz="2200" kern="1200" dirty="0"/>
            <a:t> y </a:t>
          </a:r>
          <a:r>
            <a:rPr lang="en-GB" sz="2200" kern="1200" dirty="0" err="1"/>
            <a:t>descriptivo</a:t>
          </a:r>
          <a:endParaRPr lang="en-US" sz="2200" kern="1200" dirty="0"/>
        </a:p>
      </dsp:txBody>
      <dsp:txXfrm>
        <a:off x="0" y="1465897"/>
        <a:ext cx="3321843" cy="2314575"/>
      </dsp:txXfrm>
    </dsp:sp>
    <dsp:sp modelId="{25DE1B0B-D288-44FD-9429-2E836ED130DD}">
      <dsp:nvSpPr>
        <dsp:cNvPr id="0" name=""/>
        <dsp:cNvSpPr/>
      </dsp:nvSpPr>
      <dsp:spPr>
        <a:xfrm>
          <a:off x="1082277" y="385762"/>
          <a:ext cx="1157287" cy="1157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27" tIns="12700" rIns="902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51758" y="555243"/>
        <a:ext cx="818325" cy="818325"/>
      </dsp:txXfrm>
    </dsp:sp>
    <dsp:sp modelId="{3E102391-CED0-4996-8643-C434BACFA6C0}">
      <dsp:nvSpPr>
        <dsp:cNvPr id="0" name=""/>
        <dsp:cNvSpPr/>
      </dsp:nvSpPr>
      <dsp:spPr>
        <a:xfrm>
          <a:off x="0" y="3857554"/>
          <a:ext cx="332184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37514-3C86-495F-8D6B-8A71E0B650C4}">
      <dsp:nvSpPr>
        <dsp:cNvPr id="0" name=""/>
        <dsp:cNvSpPr/>
      </dsp:nvSpPr>
      <dsp:spPr>
        <a:xfrm>
          <a:off x="3654028" y="0"/>
          <a:ext cx="3321843" cy="3857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984" tIns="330200" rIns="25898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📍 </a:t>
          </a:r>
          <a:r>
            <a:rPr lang="en-GB" sz="2200" kern="1200" dirty="0" err="1"/>
            <a:t>Herramientas</a:t>
          </a:r>
          <a:r>
            <a:rPr lang="en-GB" sz="2200" kern="1200" dirty="0"/>
            <a:t>: Python, Jupyter, Tableau public</a:t>
          </a:r>
          <a:endParaRPr lang="en-US" sz="2200" kern="1200" dirty="0"/>
        </a:p>
      </dsp:txBody>
      <dsp:txXfrm>
        <a:off x="3654028" y="1465897"/>
        <a:ext cx="3321843" cy="2314575"/>
      </dsp:txXfrm>
    </dsp:sp>
    <dsp:sp modelId="{EF87BC06-6BE5-482F-B4A7-B0B76BA593AE}">
      <dsp:nvSpPr>
        <dsp:cNvPr id="0" name=""/>
        <dsp:cNvSpPr/>
      </dsp:nvSpPr>
      <dsp:spPr>
        <a:xfrm>
          <a:off x="4736306" y="385762"/>
          <a:ext cx="1157287" cy="1157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27" tIns="12700" rIns="902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05787" y="555243"/>
        <a:ext cx="818325" cy="818325"/>
      </dsp:txXfrm>
    </dsp:sp>
    <dsp:sp modelId="{750A8021-4D44-452C-9596-A0CAA106E552}">
      <dsp:nvSpPr>
        <dsp:cNvPr id="0" name=""/>
        <dsp:cNvSpPr/>
      </dsp:nvSpPr>
      <dsp:spPr>
        <a:xfrm>
          <a:off x="3654028" y="3857554"/>
          <a:ext cx="332184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1B4CC-3F51-4622-86E6-72DD610F5714}">
      <dsp:nvSpPr>
        <dsp:cNvPr id="0" name=""/>
        <dsp:cNvSpPr/>
      </dsp:nvSpPr>
      <dsp:spPr>
        <a:xfrm>
          <a:off x="7308056" y="0"/>
          <a:ext cx="3321843" cy="385762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984" tIns="330200" rIns="25898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📍 </a:t>
          </a:r>
          <a:r>
            <a:rPr lang="en-GB" sz="2200" kern="1200" dirty="0" err="1"/>
            <a:t>Área</a:t>
          </a:r>
          <a:r>
            <a:rPr lang="en-GB" sz="2200" kern="1200" dirty="0"/>
            <a:t>: Unidad </a:t>
          </a:r>
          <a:r>
            <a:rPr lang="en-GB" sz="2200" kern="1200" dirty="0" err="1"/>
            <a:t>Educativa</a:t>
          </a:r>
          <a:r>
            <a:rPr lang="en-GB" sz="2200" kern="1200" dirty="0"/>
            <a:t> San José Obrero (</a:t>
          </a:r>
          <a:r>
            <a:rPr lang="en-GB" sz="2200" kern="1200" dirty="0" err="1"/>
            <a:t>Ichilo</a:t>
          </a:r>
          <a:r>
            <a:rPr lang="en-GB" sz="2200" kern="1200" dirty="0"/>
            <a:t> - Santa Cruz)</a:t>
          </a:r>
          <a:endParaRPr lang="en-US" sz="2200" kern="1200" dirty="0"/>
        </a:p>
      </dsp:txBody>
      <dsp:txXfrm>
        <a:off x="7308056" y="1465897"/>
        <a:ext cx="3321843" cy="2314575"/>
      </dsp:txXfrm>
    </dsp:sp>
    <dsp:sp modelId="{BAB70211-955E-4C3A-8297-CA538064393F}">
      <dsp:nvSpPr>
        <dsp:cNvPr id="0" name=""/>
        <dsp:cNvSpPr/>
      </dsp:nvSpPr>
      <dsp:spPr>
        <a:xfrm>
          <a:off x="8390334" y="385762"/>
          <a:ext cx="1157287" cy="11572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227" tIns="12700" rIns="9022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59815" y="555243"/>
        <a:ext cx="818325" cy="818325"/>
      </dsp:txXfrm>
    </dsp:sp>
    <dsp:sp modelId="{863813B1-B045-4BCA-8F8E-82ADCA005F32}">
      <dsp:nvSpPr>
        <dsp:cNvPr id="0" name=""/>
        <dsp:cNvSpPr/>
      </dsp:nvSpPr>
      <dsp:spPr>
        <a:xfrm>
          <a:off x="7308056" y="3857554"/>
          <a:ext cx="3321843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64F391-E065-48E6-974D-8218D940D715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436E3-7B24-439A-9102-D4D36B8DDD71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📊 Random Forest, CatBoost, XGBoost, LightGBM, Gradient Boosting</a:t>
          </a:r>
          <a:endParaRPr lang="en-US" sz="2400" kern="1200" dirty="0"/>
        </a:p>
      </dsp:txBody>
      <dsp:txXfrm>
        <a:off x="390046" y="1129963"/>
        <a:ext cx="2895218" cy="1797636"/>
      </dsp:txXfrm>
    </dsp:sp>
    <dsp:sp modelId="{CFD69A82-3C50-49C5-A78A-EC156962BBE5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389E1-048C-4E9F-81E8-766B5C7A58C2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🤖 MLP, SVM, Regresión logística</a:t>
          </a:r>
          <a:endParaRPr lang="en-US" sz="2400" kern="1200"/>
        </a:p>
      </dsp:txBody>
      <dsp:txXfrm>
        <a:off x="4065356" y="1129963"/>
        <a:ext cx="2895218" cy="1797636"/>
      </dsp:txXfrm>
    </dsp:sp>
    <dsp:sp modelId="{58C351A3-647D-4607-903C-BCBDE89CEEEA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3207D-367E-43BD-BE34-B8DEE039790E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📈 Evaluación: F1-score ponderado</a:t>
          </a:r>
          <a:endParaRPr lang="en-US" sz="2400" kern="1200"/>
        </a:p>
      </dsp:txBody>
      <dsp:txXfrm>
        <a:off x="7740666" y="1129963"/>
        <a:ext cx="2895218" cy="179763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7AC4C-1724-4480-AF57-C433BA01B9FA}">
      <dsp:nvSpPr>
        <dsp:cNvPr id="0" name=""/>
        <dsp:cNvSpPr/>
      </dsp:nvSpPr>
      <dsp:spPr>
        <a:xfrm>
          <a:off x="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E3CE8-51C4-47A4-9F52-4D599502961E}">
      <dsp:nvSpPr>
        <dsp:cNvPr id="0" name=""/>
        <dsp:cNvSpPr/>
      </dsp:nvSpPr>
      <dsp:spPr>
        <a:xfrm>
          <a:off x="33411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📚 Biogeografía / C. Naturales: 17.24%</a:t>
          </a:r>
          <a:endParaRPr lang="en-US" sz="2900" kern="1200" dirty="0"/>
        </a:p>
      </dsp:txBody>
      <dsp:txXfrm>
        <a:off x="390046" y="1129963"/>
        <a:ext cx="2895218" cy="1797636"/>
      </dsp:txXfrm>
    </dsp:sp>
    <dsp:sp modelId="{B3EE6DF3-A373-4336-B514-914DD321B7D2}">
      <dsp:nvSpPr>
        <dsp:cNvPr id="0" name=""/>
        <dsp:cNvSpPr/>
      </dsp:nvSpPr>
      <dsp:spPr>
        <a:xfrm>
          <a:off x="367531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CFC361-297D-43F2-9CA5-93CF9338B570}">
      <dsp:nvSpPr>
        <dsp:cNvPr id="0" name=""/>
        <dsp:cNvSpPr/>
      </dsp:nvSpPr>
      <dsp:spPr>
        <a:xfrm>
          <a:off x="400942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🧮 Matemáticas: 16.5%</a:t>
          </a:r>
          <a:endParaRPr lang="en-US" sz="2900" kern="1200"/>
        </a:p>
      </dsp:txBody>
      <dsp:txXfrm>
        <a:off x="4065356" y="1129963"/>
        <a:ext cx="2895218" cy="1797636"/>
      </dsp:txXfrm>
    </dsp:sp>
    <dsp:sp modelId="{27092FB6-3876-4642-9D83-566150FAEDD3}">
      <dsp:nvSpPr>
        <dsp:cNvPr id="0" name=""/>
        <dsp:cNvSpPr/>
      </dsp:nvSpPr>
      <dsp:spPr>
        <a:xfrm>
          <a:off x="7350620" y="756623"/>
          <a:ext cx="3007072" cy="1909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F551A-E0F1-4617-8D5C-9FA7D38E80B8}">
      <dsp:nvSpPr>
        <dsp:cNvPr id="0" name=""/>
        <dsp:cNvSpPr/>
      </dsp:nvSpPr>
      <dsp:spPr>
        <a:xfrm>
          <a:off x="7684739" y="1074036"/>
          <a:ext cx="3007072" cy="1909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🗣 Comunicación y lenguaje: 13.79%</a:t>
          </a:r>
          <a:endParaRPr lang="en-US" sz="2900" kern="1200"/>
        </a:p>
      </dsp:txBody>
      <dsp:txXfrm>
        <a:off x="7740666" y="1129963"/>
        <a:ext cx="2895218" cy="1797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5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6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61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99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6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0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00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BO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54D9-10DF-3F73-3384-78625E53F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BO" sz="4200" noProof="0" dirty="0"/>
              <a:t>Análisis y predicción del bajo rendimiento académico en la Unidad Educativa San José Obrero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1BA62-1521-2CCC-2298-F2C416473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s-BO" noProof="0" dirty="0"/>
              <a:t>Univ. Limberg Villca Coraite</a:t>
            </a:r>
          </a:p>
          <a:p>
            <a:r>
              <a:rPr lang="es-BO" noProof="0" dirty="0"/>
              <a:t>Tutor: Ing. Evelyn Cusi López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2DEA5-BCD0-AF8C-7FFC-D782821F3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67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118B-68B4-26AC-CDD5-E899A430B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DBAE-4F9A-007C-7B7A-BB7F45A7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Recolectar, consolidar y preprocesar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365F9-9372-6EC1-8887-2A6E25F6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200" dirty="0"/>
              <a:t>✔ Tratamiento de valores nulos en la columna número CI</a:t>
            </a:r>
          </a:p>
          <a:p>
            <a:pPr marL="0" indent="0">
              <a:buNone/>
            </a:pPr>
            <a:r>
              <a:rPr lang="es-BO" sz="2200" dirty="0"/>
              <a:t>✔ Cambio de tipo de dato a Fecha de nacimiento</a:t>
            </a:r>
          </a:p>
          <a:p>
            <a:pPr marL="0" indent="0">
              <a:buNone/>
            </a:pPr>
            <a:r>
              <a:rPr lang="es-BO" sz="2200" dirty="0"/>
              <a:t>✔ Separado de datos personales y calificaciones</a:t>
            </a:r>
          </a:p>
          <a:p>
            <a:pPr marL="0" indent="0">
              <a:buNone/>
            </a:pPr>
            <a:r>
              <a:rPr lang="es-BO" sz="2200" dirty="0"/>
              <a:t>✔ Guardado de datos personales y calificaciones en archivos separados</a:t>
            </a:r>
          </a:p>
          <a:p>
            <a:pPr marL="0" indent="0">
              <a:buNone/>
            </a:pPr>
            <a:r>
              <a:rPr lang="es-BO" sz="2200" dirty="0"/>
              <a:t>✔ Quitando a estudiantes con promedio = 0</a:t>
            </a:r>
          </a:p>
          <a:p>
            <a:pPr marL="0" indent="0">
              <a:buNone/>
            </a:pPr>
            <a:r>
              <a:rPr lang="es-BO" sz="2200" dirty="0"/>
              <a:t>✔ Convirtiendo la gestión a tipo de dato entero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231C9-71E3-A41C-3A63-08D5B8FE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70" y="2855633"/>
            <a:ext cx="8342316" cy="67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2958B6-1F94-3903-1102-FF060C09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24" y="3410204"/>
            <a:ext cx="8590734" cy="373856"/>
          </a:xfrm>
          <a:prstGeom prst="rect">
            <a:avLst/>
          </a:prstGeom>
        </p:spPr>
      </p:pic>
      <p:pic>
        <p:nvPicPr>
          <p:cNvPr id="6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BC6D5D2-3E55-0670-5FF5-6AE2807AB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35" y="3673146"/>
            <a:ext cx="9293157" cy="239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CEDE06-14E5-B98F-C9A2-6D39D27F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524" y="4837176"/>
            <a:ext cx="7823935" cy="4527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4FA9F-1AC0-E0B2-2C78-02D317CC5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84" y="5034468"/>
            <a:ext cx="8528613" cy="310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21D4F-9BBC-6F5A-3D0A-71A722E2AB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524" y="5383706"/>
            <a:ext cx="7774907" cy="29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3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9BF0-8C41-6E5E-5718-3EB42AD3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Analizar la evolución del rendimiento académico de los estudiantes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4275-3352-4556-6B1D-5256DD9D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200" dirty="0"/>
              <a:t>Para el análisis del rendimiento académico se importaron los archivos a </a:t>
            </a:r>
            <a:r>
              <a:rPr lang="es-BO" sz="2200" dirty="0" err="1"/>
              <a:t>tableau</a:t>
            </a:r>
            <a:endParaRPr lang="es-BO" sz="2200" dirty="0"/>
          </a:p>
        </p:txBody>
      </p:sp>
      <p:pic>
        <p:nvPicPr>
          <p:cNvPr id="5" name="Picture 4" descr="A white wall with a black border&#10;&#10;AI-generated content may be incorrect.">
            <a:extLst>
              <a:ext uri="{FF2B5EF4-FFF2-40B4-BE49-F238E27FC236}">
                <a16:creationId xmlns:a16="http://schemas.microsoft.com/office/drawing/2014/main" id="{2F5448AA-ED60-8C74-353E-B9A103C51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487" y="2755045"/>
            <a:ext cx="7690230" cy="112327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0C066D-2F02-C45A-AEA9-25948123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487" y="4212874"/>
            <a:ext cx="7553596" cy="11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9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0EFE-8B4F-6715-81F2-895FC63B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IDENTIFICACIÓN DE LAS MATERIAS CON MAYOR ÍNDICE DE REPROBACIÓN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B4B8D-3B3A-EF4F-B2C4-80B54592B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200" dirty="0"/>
              <a:t>✔ Preparación de la tabla calificaciones en Tableau</a:t>
            </a:r>
          </a:p>
          <a:p>
            <a:pPr marL="0" indent="0">
              <a:buNone/>
            </a:pPr>
            <a:r>
              <a:rPr lang="es-BO" sz="2200" dirty="0"/>
              <a:t>✔ Análisis exploratorio en el notebook con python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6AF61A-5173-4453-F20E-59684555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40" b="35338"/>
          <a:stretch/>
        </p:blipFill>
        <p:spPr bwMode="auto">
          <a:xfrm>
            <a:off x="1263464" y="3529584"/>
            <a:ext cx="8659070" cy="16730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7878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96CB-2F73-CF66-8B11-32590A82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DISEÑAR Y EVALUAR MODELOS PREDICTIVOS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520B-9A89-B4CF-40A6-25D275A50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BO" sz="2200" dirty="0"/>
              <a:t>✔ Creación de la tabla minable</a:t>
            </a:r>
          </a:p>
          <a:p>
            <a:pPr marL="0" indent="0">
              <a:buNone/>
            </a:pPr>
            <a:r>
              <a:rPr lang="es-BO" sz="2200" dirty="0"/>
              <a:t>✔ Importación de bibliotecas</a:t>
            </a:r>
          </a:p>
          <a:p>
            <a:pPr marL="0" indent="0">
              <a:buNone/>
            </a:pPr>
            <a:r>
              <a:rPr lang="es-BO" sz="2200" dirty="0"/>
              <a:t>✔ Creación de logging</a:t>
            </a:r>
          </a:p>
          <a:p>
            <a:pPr marL="0" indent="0">
              <a:buNone/>
            </a:pPr>
            <a:r>
              <a:rPr lang="es-BO" sz="2200" dirty="0"/>
              <a:t>✔ Preprocesamiento de datos</a:t>
            </a:r>
          </a:p>
          <a:p>
            <a:pPr marL="0" indent="0">
              <a:buNone/>
            </a:pPr>
            <a:r>
              <a:rPr lang="es-BO" sz="2200" dirty="0"/>
              <a:t>✔ Creación de características avanzadas</a:t>
            </a:r>
          </a:p>
          <a:p>
            <a:pPr marL="0" indent="0">
              <a:buNone/>
            </a:pPr>
            <a:r>
              <a:rPr lang="es-BO" sz="2200" dirty="0"/>
              <a:t>✔ División de datos por año</a:t>
            </a:r>
          </a:p>
          <a:p>
            <a:pPr marL="0" indent="0">
              <a:buNone/>
            </a:pPr>
            <a:r>
              <a:rPr lang="es-BO" sz="2200" dirty="0"/>
              <a:t>✔ Selección de modelos</a:t>
            </a:r>
          </a:p>
          <a:p>
            <a:pPr marL="0" indent="0">
              <a:buNone/>
            </a:pPr>
            <a:r>
              <a:rPr lang="es-BO" sz="2200" dirty="0"/>
              <a:t>✔ Entrenar y evaluar múltiples modelos</a:t>
            </a:r>
          </a:p>
          <a:p>
            <a:pPr marL="0" indent="0">
              <a:buNone/>
            </a:pPr>
            <a:endParaRPr lang="es-BO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B8F2062-AA3C-D715-8921-287245755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330" y="2893942"/>
            <a:ext cx="7195170" cy="107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30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7AE77-909C-AE17-3F93-A7AFC4B1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BO" dirty="0"/>
              <a:t>Modelos usados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DDDD99-A017-621B-9B4F-1D85F8C9A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11190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930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5A03-5FFB-BBF8-D66A-3C05FD37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GENERAR UN ARCHIVO CSV CON LOS ESTUDIANTES CON PROBABILIDAD DE REPROBAR</a:t>
            </a:r>
          </a:p>
        </p:txBody>
      </p:sp>
      <p:pic>
        <p:nvPicPr>
          <p:cNvPr id="6" name="Picture 5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704D4A71-60EF-DB55-ADEE-FE81E54B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027" y="2748449"/>
            <a:ext cx="9561945" cy="213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5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53800-3AD3-32D9-864A-5E9BF268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dirty="0"/>
              <a:t>RESULTADOS obtenidos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967E-41E8-4012-236F-DA04E779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200" dirty="0"/>
              <a:t>Recolectar, consolidar y preprocesar datos históricos desde el año 2015 - 2024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4AF3C-E598-85A9-0C44-253459B38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85" y="2645091"/>
            <a:ext cx="7303040" cy="33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3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139-C486-5A21-0B0E-0CD99A3A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Analizar la evolución del rendimiento académico de los estudiantes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35F3E-51FD-3DB1-BDA2-99F0D7290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38" y="2150312"/>
            <a:ext cx="7941787" cy="3793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371A79-E778-2304-29DE-315695F55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462"/>
          <a:stretch/>
        </p:blipFill>
        <p:spPr bwMode="auto">
          <a:xfrm>
            <a:off x="2203837" y="2138986"/>
            <a:ext cx="7941787" cy="3804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698E0-C348-E96E-4975-9F0809E0BA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0247" y="2161639"/>
            <a:ext cx="8928965" cy="379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8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B6378-BE5E-F775-CD6F-221F9F52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Identificar las materias con mayor índice de reprobación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5EE7D4-81FE-E51F-E250-36AF2DDC97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46"/>
          <a:stretch/>
        </p:blipFill>
        <p:spPr bwMode="auto">
          <a:xfrm>
            <a:off x="1904275" y="2110743"/>
            <a:ext cx="8137296" cy="37124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52E8F2-8B2A-7175-6EED-6C9518A17BEB}"/>
              </a:ext>
            </a:extLst>
          </p:cNvPr>
          <p:cNvSpPr txBox="1"/>
          <p:nvPr/>
        </p:nvSpPr>
        <p:spPr>
          <a:xfrm>
            <a:off x="5165388" y="2607013"/>
            <a:ext cx="348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/>
              <a:t>Materias con tasa de reprobación</a:t>
            </a:r>
          </a:p>
        </p:txBody>
      </p:sp>
    </p:spTree>
    <p:extLst>
      <p:ext uri="{BB962C8B-B14F-4D97-AF65-F5344CB8AC3E}">
        <p14:creationId xmlns:p14="http://schemas.microsoft.com/office/powerpoint/2010/main" val="178004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6FBDD-D43C-62B9-6000-2A2664E7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Diseñar y evaluar modelos predictivos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EE3DC1-23D5-C1DD-57A6-E5A8F6041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180945"/>
              </p:ext>
            </p:extLst>
          </p:nvPr>
        </p:nvGraphicFramePr>
        <p:xfrm>
          <a:off x="2108307" y="1736142"/>
          <a:ext cx="7658263" cy="24370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15811">
                  <a:extLst>
                    <a:ext uri="{9D8B030D-6E8A-4147-A177-3AD203B41FA5}">
                      <a16:colId xmlns:a16="http://schemas.microsoft.com/office/drawing/2014/main" val="3385928655"/>
                    </a:ext>
                  </a:extLst>
                </a:gridCol>
                <a:gridCol w="1094164">
                  <a:extLst>
                    <a:ext uri="{9D8B030D-6E8A-4147-A177-3AD203B41FA5}">
                      <a16:colId xmlns:a16="http://schemas.microsoft.com/office/drawing/2014/main" val="3326495791"/>
                    </a:ext>
                  </a:extLst>
                </a:gridCol>
                <a:gridCol w="1274730">
                  <a:extLst>
                    <a:ext uri="{9D8B030D-6E8A-4147-A177-3AD203B41FA5}">
                      <a16:colId xmlns:a16="http://schemas.microsoft.com/office/drawing/2014/main" val="2440546024"/>
                    </a:ext>
                  </a:extLst>
                </a:gridCol>
                <a:gridCol w="1881104">
                  <a:extLst>
                    <a:ext uri="{9D8B030D-6E8A-4147-A177-3AD203B41FA5}">
                      <a16:colId xmlns:a16="http://schemas.microsoft.com/office/drawing/2014/main" val="2723322331"/>
                    </a:ext>
                  </a:extLst>
                </a:gridCol>
                <a:gridCol w="1692454">
                  <a:extLst>
                    <a:ext uri="{9D8B030D-6E8A-4147-A177-3AD203B41FA5}">
                      <a16:colId xmlns:a16="http://schemas.microsoft.com/office/drawing/2014/main" val="2955279976"/>
                    </a:ext>
                  </a:extLst>
                </a:gridCol>
              </a:tblGrid>
              <a:tr h="272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Modelo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Accuracy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F1_Weighted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Precision_Weighted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Recall_Weighted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8600637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Logistic Regression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0.701923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0.752104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0.889228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0.701923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6044565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Random Forest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0.814267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0.765097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6845457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XGBoost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8359244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Gradient Boosting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0.870192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0.829765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0.821552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0.870192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8241687"/>
                  </a:ext>
                </a:extLst>
              </a:tr>
              <a:tr h="272890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SVM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0.816028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0.825639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0.807692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498361"/>
                  </a:ext>
                </a:extLst>
              </a:tr>
              <a:tr h="26656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MLP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0.865385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0.811856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0.764563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0.865385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7974219"/>
                  </a:ext>
                </a:extLst>
              </a:tr>
              <a:tr h="26656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LightGBM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0.831731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0.823920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0.817131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0.831731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4878581"/>
                  </a:ext>
                </a:extLst>
              </a:tr>
              <a:tr h="266561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CatBoost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0.850962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0.840776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0.833090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0.850962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23232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36E609-4C31-7C02-8976-57620A24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306" y="4312485"/>
            <a:ext cx="7658263" cy="163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58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A84A3-379F-C695-4FAB-7953F6EA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BO" noProof="0" dirty="0"/>
              <a:t>INTRODUCCIÓN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5216F1-69BB-BE11-F977-4B83B1C387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8644719"/>
              </p:ext>
            </p:extLst>
          </p:nvPr>
        </p:nvGraphicFramePr>
        <p:xfrm>
          <a:off x="700088" y="1807783"/>
          <a:ext cx="10691812" cy="327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764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E0788-A405-D18A-9E50-9AC6314DB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7D133-C5EC-B9EE-DE30-9EEA1649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Diseñar y evaluar modelos predictivos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2E3F68-1C7F-856B-5BAB-58E68B44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01" y="1915433"/>
            <a:ext cx="4212858" cy="3296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E03B53-4CFC-0049-2219-7E6B14C59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759" y="1645808"/>
            <a:ext cx="6785629" cy="389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61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70666-9F75-7DF3-CB49-AF9B2BE58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5E6F8-9D1A-2FB3-2D4C-422DAF4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Diseñar y evaluar modelos predictivos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CA0E6-91AA-6222-1EF4-16225C5B75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6248" y="1671680"/>
            <a:ext cx="8397997" cy="427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9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B40-DB3C-BE63-F933-E249E4A7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Generar un archivo csv con estudiantes con mayor probabilidad de reprobar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61C8D8-BD12-517C-EAD4-271F64AFE4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7902" y="2106886"/>
            <a:ext cx="3976195" cy="402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09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FE517-FF6A-1892-7C7F-95F0FB2FE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Discusión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5EF7407-43AC-B46B-57DE-CE9F518950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828660"/>
              </p:ext>
            </p:extLst>
          </p:nvPr>
        </p:nvGraphicFramePr>
        <p:xfrm>
          <a:off x="2511973" y="2431916"/>
          <a:ext cx="6705599" cy="2274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19536">
                  <a:extLst>
                    <a:ext uri="{9D8B030D-6E8A-4147-A177-3AD203B41FA5}">
                      <a16:colId xmlns:a16="http://schemas.microsoft.com/office/drawing/2014/main" val="4234106940"/>
                    </a:ext>
                  </a:extLst>
                </a:gridCol>
                <a:gridCol w="1308347">
                  <a:extLst>
                    <a:ext uri="{9D8B030D-6E8A-4147-A177-3AD203B41FA5}">
                      <a16:colId xmlns:a16="http://schemas.microsoft.com/office/drawing/2014/main" val="2730937625"/>
                    </a:ext>
                  </a:extLst>
                </a:gridCol>
                <a:gridCol w="1481549">
                  <a:extLst>
                    <a:ext uri="{9D8B030D-6E8A-4147-A177-3AD203B41FA5}">
                      <a16:colId xmlns:a16="http://schemas.microsoft.com/office/drawing/2014/main" val="117378898"/>
                    </a:ext>
                  </a:extLst>
                </a:gridCol>
                <a:gridCol w="1596167">
                  <a:extLst>
                    <a:ext uri="{9D8B030D-6E8A-4147-A177-3AD203B41FA5}">
                      <a16:colId xmlns:a16="http://schemas.microsoft.com/office/drawing/2014/main" val="470974292"/>
                    </a:ext>
                  </a:extLst>
                </a:gridCol>
              </a:tblGrid>
              <a:tr h="3249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Mejor modelo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CatBoost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>
                          <a:effectLst/>
                        </a:rPr>
                        <a:t>ICRM</a:t>
                      </a:r>
                      <a:endParaRPr lang="en-GB" sz="1200" b="1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buNone/>
                      </a:pPr>
                      <a:r>
                        <a:rPr lang="es-BO" sz="1200" b="1" dirty="0">
                          <a:effectLst/>
                        </a:rPr>
                        <a:t>Random Forest</a:t>
                      </a:r>
                      <a:endParaRPr lang="en-GB" sz="1200" b="1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45524349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Accuracy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0.9182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0.91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0.58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7718053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Tasa de reprobación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0.0551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0.0702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4595967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Gestiones de datos usadas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2015-2024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2009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2006-2019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934665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Aumento de datos el último año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11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0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-576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75946500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Cantidad de filas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2978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670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4746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5341868"/>
                  </a:ext>
                </a:extLst>
              </a:tr>
              <a:tr h="324994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Cantidad de columnas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>
                          <a:effectLst/>
                        </a:rPr>
                        <a:t>29</a:t>
                      </a:r>
                      <a:endParaRPr lang="en-GB" sz="120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6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buNone/>
                      </a:pPr>
                      <a:r>
                        <a:rPr lang="es-BO" sz="1200" dirty="0">
                          <a:effectLst/>
                        </a:rPr>
                        <a:t>9</a:t>
                      </a:r>
                      <a:endParaRPr lang="en-GB" sz="1200" dirty="0">
                        <a:effectLst/>
                        <a:latin typeface="Garamond" panose="02020404030301010803" pitchFamily="18" charset="0"/>
                        <a:ea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787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518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3F073-7304-857F-A4AF-C21DC8A83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0DD5-A2FA-BF04-0A98-3653A152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31201"/>
            <a:ext cx="2791595" cy="373989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✅ Predicción efectiva del bajo rendimiento</a:t>
            </a:r>
          </a:p>
          <a:p>
            <a:pPr marL="0" indent="0">
              <a:buNone/>
            </a:pPr>
            <a:r>
              <a:rPr lang="es-ES" dirty="0"/>
              <a:t>✅ Herramientas útiles en contextos rurales</a:t>
            </a:r>
          </a:p>
          <a:p>
            <a:pPr marL="0" indent="0">
              <a:buNone/>
            </a:pPr>
            <a:r>
              <a:rPr lang="es-ES" dirty="0"/>
              <a:t>✅ Mejora en toma de decisiones docentes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473A0A-D396-5E79-4CC5-66C7F64ADF5B}"/>
              </a:ext>
            </a:extLst>
          </p:cNvPr>
          <p:cNvSpPr txBox="1">
            <a:spLocks/>
          </p:cNvSpPr>
          <p:nvPr/>
        </p:nvSpPr>
        <p:spPr>
          <a:xfrm>
            <a:off x="3492230" y="2131201"/>
            <a:ext cx="8161505" cy="37398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El modelo CatBoost identifica &gt; 84% de los casos de reprobación antes del fin de gestión.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Queda demostrado que el análisis predictivo es factible y útil en contextos rurales con recursos limitados.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El foco de mejora curricular está centrado en Biogeografía/C. Naturales, matemáticas y lenguaje que concentran el 47.58% de los aplazados.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Proyección 2025 – 2027 los reprobados bajan de 23 a 12 si se interviene con los resultados.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2400" dirty="0"/>
              <a:t>Metodología y código en python + software libre pueden replicarse en otras unidades educativas sin costo.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806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EC43E-04E0-9F58-403A-DAE89A32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BO" dirty="0"/>
              <a:t>Materias con mayor reprobación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440652-1154-1D80-6F9C-4EE0602D4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2205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808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2DFAA-458B-235A-A96D-A29D8BEE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2463644"/>
            <a:ext cx="5828114" cy="31699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dirty="0"/>
              <a:t>Gracias…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BD28729-C3D0-84DE-DAAC-2E8485A9C6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87" y="2171766"/>
            <a:ext cx="2514468" cy="2514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rown coffee cup with smoke&#10;&#10;AI-generated content may be incorrect.">
            <a:extLst>
              <a:ext uri="{FF2B5EF4-FFF2-40B4-BE49-F238E27FC236}">
                <a16:creationId xmlns:a16="http://schemas.microsoft.com/office/drawing/2014/main" id="{8EC999BF-2B94-C500-9172-DE4E39F3B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75" y="1233066"/>
            <a:ext cx="2504088" cy="25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0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C0A39-BCB4-3613-8D37-689AC59A5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BO" dirty="0"/>
              <a:t>problema</a:t>
            </a:r>
            <a:endParaRPr lang="en-GB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F1F7D8E-5FF8-E56C-5C98-461AD4E78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90380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087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9525-0AAD-4FF3-DA95-7EA8B0CC9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844E-689A-1813-2D99-3B60342C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🎯 General: </a:t>
            </a:r>
            <a:r>
              <a:rPr lang="en-GB" sz="2200" dirty="0" err="1"/>
              <a:t>Predecir</a:t>
            </a:r>
            <a:r>
              <a:rPr lang="en-GB" sz="2200" dirty="0"/>
              <a:t> </a:t>
            </a:r>
            <a:r>
              <a:rPr lang="en-GB" sz="2200" dirty="0" err="1"/>
              <a:t>el</a:t>
            </a:r>
            <a:r>
              <a:rPr lang="en-GB" sz="2200" dirty="0"/>
              <a:t> bajo </a:t>
            </a:r>
            <a:r>
              <a:rPr lang="en-GB" sz="2200" dirty="0" err="1"/>
              <a:t>rendimiento</a:t>
            </a:r>
            <a:r>
              <a:rPr lang="en-GB" sz="2200" dirty="0"/>
              <a:t> </a:t>
            </a:r>
            <a:r>
              <a:rPr lang="en-GB" sz="2200" dirty="0" err="1"/>
              <a:t>académico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 err="1"/>
              <a:t>Específicos</a:t>
            </a:r>
            <a:r>
              <a:rPr lang="en-GB" sz="2200" b="1" dirty="0"/>
              <a:t>:</a:t>
            </a:r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n-GB" sz="2200" dirty="0" err="1"/>
              <a:t>Recolectar</a:t>
            </a:r>
            <a:r>
              <a:rPr lang="en-GB" sz="2200" dirty="0"/>
              <a:t>, </a:t>
            </a:r>
            <a:r>
              <a:rPr lang="en-GB" sz="2200" dirty="0" err="1"/>
              <a:t>consolidar</a:t>
            </a:r>
            <a:r>
              <a:rPr lang="en-GB" sz="2200" dirty="0"/>
              <a:t> y </a:t>
            </a:r>
            <a:r>
              <a:rPr lang="en-GB" sz="2200" dirty="0" err="1"/>
              <a:t>preprocesar</a:t>
            </a:r>
            <a:r>
              <a:rPr lang="en-GB" sz="2200" dirty="0"/>
              <a:t> </a:t>
            </a:r>
            <a:r>
              <a:rPr lang="en-GB" sz="2200" dirty="0" err="1"/>
              <a:t>datos</a:t>
            </a:r>
            <a:r>
              <a:rPr lang="en-GB" sz="2200" dirty="0"/>
              <a:t> (2015 – 2024)</a:t>
            </a:r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s-ES" sz="2200" dirty="0"/>
              <a:t>Analizar la evolución del rendimiento académico de los estudiantes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n-GB" sz="2200" dirty="0" err="1"/>
              <a:t>Identificar</a:t>
            </a:r>
            <a:r>
              <a:rPr lang="en-GB" sz="2200" dirty="0"/>
              <a:t> </a:t>
            </a:r>
            <a:r>
              <a:rPr lang="en-GB" sz="2200" dirty="0" err="1"/>
              <a:t>materias</a:t>
            </a:r>
            <a:r>
              <a:rPr lang="en-GB" sz="2200" dirty="0"/>
              <a:t> </a:t>
            </a:r>
            <a:r>
              <a:rPr lang="en-GB" sz="2200" dirty="0" err="1"/>
              <a:t>críticas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n-GB" sz="2200" dirty="0" err="1"/>
              <a:t>Diseñar</a:t>
            </a:r>
            <a:r>
              <a:rPr lang="en-GB" sz="2200" dirty="0"/>
              <a:t> y </a:t>
            </a:r>
            <a:r>
              <a:rPr lang="en-GB" sz="2200" dirty="0" err="1"/>
              <a:t>evaluar</a:t>
            </a:r>
            <a:r>
              <a:rPr lang="en-GB" sz="2200" dirty="0"/>
              <a:t> </a:t>
            </a:r>
            <a:r>
              <a:rPr lang="en-GB" sz="2200" dirty="0" err="1"/>
              <a:t>modelos</a:t>
            </a:r>
            <a:r>
              <a:rPr lang="en-GB" sz="2200" dirty="0"/>
              <a:t> </a:t>
            </a:r>
            <a:r>
              <a:rPr lang="en-GB" sz="2200" dirty="0" err="1"/>
              <a:t>predictivos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n-GB" sz="2200" dirty="0" err="1"/>
              <a:t>Generar</a:t>
            </a:r>
            <a:r>
              <a:rPr lang="en-GB" sz="2200" dirty="0"/>
              <a:t> un </a:t>
            </a:r>
            <a:r>
              <a:rPr lang="en-GB" sz="2200" dirty="0" err="1"/>
              <a:t>archivo</a:t>
            </a:r>
            <a:r>
              <a:rPr lang="en-GB" sz="2200" dirty="0"/>
              <a:t> CSV con </a:t>
            </a:r>
            <a:r>
              <a:rPr lang="en-GB" sz="2200" dirty="0" err="1"/>
              <a:t>los</a:t>
            </a:r>
            <a:r>
              <a:rPr lang="en-GB" sz="2200" dirty="0"/>
              <a:t> </a:t>
            </a:r>
            <a:r>
              <a:rPr lang="en-GB" sz="2200" dirty="0" err="1"/>
              <a:t>estudiantes</a:t>
            </a:r>
            <a:r>
              <a:rPr lang="en-GB" sz="2200" dirty="0"/>
              <a:t> con </a:t>
            </a:r>
            <a:r>
              <a:rPr lang="en-GB" sz="2200" dirty="0" err="1"/>
              <a:t>probabilidad</a:t>
            </a:r>
            <a:r>
              <a:rPr lang="en-GB" sz="2200" dirty="0"/>
              <a:t> de </a:t>
            </a:r>
            <a:r>
              <a:rPr lang="en-GB" sz="2200" dirty="0" err="1"/>
              <a:t>reprobar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397484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F912-EC9B-CF27-7609-12F7122E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/>
              <a:t>alcance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1D39E-FAF4-C96B-B6AB-6C399A46C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🎯 </a:t>
            </a:r>
            <a:r>
              <a:rPr lang="en-GB" sz="2200" dirty="0" err="1"/>
              <a:t>Estudio</a:t>
            </a:r>
            <a:r>
              <a:rPr lang="en-GB" sz="2200" dirty="0"/>
              <a:t> </a:t>
            </a:r>
            <a:r>
              <a:rPr lang="en-GB" sz="2200" dirty="0" err="1"/>
              <a:t>enfocado</a:t>
            </a:r>
            <a:r>
              <a:rPr lang="en-GB" sz="2200" dirty="0"/>
              <a:t> </a:t>
            </a:r>
            <a:r>
              <a:rPr lang="en-GB" sz="2200" dirty="0" err="1"/>
              <a:t>en</a:t>
            </a:r>
            <a:r>
              <a:rPr lang="en-GB" sz="2200" dirty="0"/>
              <a:t> la Unidad </a:t>
            </a:r>
            <a:r>
              <a:rPr lang="en-GB" sz="2200" dirty="0" err="1"/>
              <a:t>Educativa</a:t>
            </a:r>
            <a:r>
              <a:rPr lang="en-GB" sz="2200" dirty="0"/>
              <a:t> San José Obrero</a:t>
            </a:r>
          </a:p>
          <a:p>
            <a:pPr marL="0" indent="0">
              <a:buNone/>
            </a:pPr>
            <a:r>
              <a:rPr lang="en-GB" sz="2200" dirty="0"/>
              <a:t>📆 </a:t>
            </a:r>
            <a:r>
              <a:rPr lang="en-GB" sz="2200" dirty="0" err="1"/>
              <a:t>Análisis</a:t>
            </a:r>
            <a:r>
              <a:rPr lang="en-GB" sz="2200" dirty="0"/>
              <a:t> de </a:t>
            </a:r>
            <a:r>
              <a:rPr lang="en-GB" sz="2200" dirty="0" err="1"/>
              <a:t>datos</a:t>
            </a:r>
            <a:r>
              <a:rPr lang="en-GB" sz="2200" dirty="0"/>
              <a:t> del 2015 – 2024</a:t>
            </a:r>
          </a:p>
          <a:p>
            <a:pPr marL="0" indent="0">
              <a:buNone/>
            </a:pPr>
            <a:r>
              <a:rPr lang="en-GB" sz="2200" dirty="0"/>
              <a:t>📌 </a:t>
            </a:r>
            <a:r>
              <a:rPr lang="en-GB" sz="2200" dirty="0" err="1"/>
              <a:t>Estudiantes</a:t>
            </a:r>
            <a:r>
              <a:rPr lang="en-GB" sz="2200" dirty="0"/>
              <a:t> del </a:t>
            </a:r>
            <a:r>
              <a:rPr lang="en-GB" sz="2200" dirty="0" err="1"/>
              <a:t>nivel</a:t>
            </a:r>
            <a:r>
              <a:rPr lang="en-GB" sz="2200" dirty="0"/>
              <a:t> </a:t>
            </a:r>
            <a:r>
              <a:rPr lang="en-GB" sz="2200" dirty="0" err="1"/>
              <a:t>primario</a:t>
            </a:r>
            <a:r>
              <a:rPr lang="en-GB" sz="2200" dirty="0"/>
              <a:t> y </a:t>
            </a:r>
            <a:r>
              <a:rPr lang="en-GB" sz="2200" dirty="0" err="1"/>
              <a:t>secundario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🛠 Uso de software libre: python, tableau public, jupyter</a:t>
            </a:r>
          </a:p>
          <a:p>
            <a:pPr marL="0" indent="0">
              <a:buNone/>
            </a:pPr>
            <a:r>
              <a:rPr lang="en-GB" sz="2200" dirty="0"/>
              <a:t>📈 </a:t>
            </a:r>
            <a:r>
              <a:rPr lang="en-GB" sz="2200" dirty="0" err="1"/>
              <a:t>Modelo</a:t>
            </a:r>
            <a:r>
              <a:rPr lang="en-GB" sz="2200" dirty="0"/>
              <a:t> predictive </a:t>
            </a:r>
            <a:r>
              <a:rPr lang="en-GB" sz="2200" dirty="0" err="1"/>
              <a:t>aplicable</a:t>
            </a:r>
            <a:r>
              <a:rPr lang="en-GB" sz="2200" dirty="0"/>
              <a:t> ha </a:t>
            </a:r>
            <a:r>
              <a:rPr lang="en-GB" sz="2200" dirty="0" err="1"/>
              <a:t>estudiantes</a:t>
            </a:r>
            <a:r>
              <a:rPr lang="en-GB" sz="2200" dirty="0"/>
              <a:t> para </a:t>
            </a:r>
            <a:r>
              <a:rPr lang="en-GB" sz="2200" dirty="0" err="1"/>
              <a:t>intervenir</a:t>
            </a:r>
            <a:r>
              <a:rPr lang="en-GB" sz="2200" dirty="0"/>
              <a:t> </a:t>
            </a:r>
            <a:r>
              <a:rPr lang="en-GB" sz="2200" dirty="0" err="1"/>
              <a:t>tempranamente</a:t>
            </a:r>
            <a:endParaRPr lang="es-BO" sz="2200" dirty="0"/>
          </a:p>
        </p:txBody>
      </p:sp>
    </p:spTree>
    <p:extLst>
      <p:ext uri="{BB962C8B-B14F-4D97-AF65-F5344CB8AC3E}">
        <p14:creationId xmlns:p14="http://schemas.microsoft.com/office/powerpoint/2010/main" val="259294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C914C-D974-502D-68B9-3918D6A4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s-BO" dirty="0"/>
              <a:t>Limitaciones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C18F1-7B97-30A8-4F3D-D8839AA67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44665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2280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88EFF-73FF-874F-99E1-9E363307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s-BO" dirty="0"/>
              <a:t>Marco metodológico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BE30B1-94F4-C6D6-AD43-C308CD4D4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663637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243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2D6F8-DF8D-902D-C197-B14B9FE9B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165" y="1361440"/>
            <a:ext cx="3324281" cy="269464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Flujograma metodológico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95188D-CA8C-5869-0CD9-FE8ABA6ED5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23" y="367352"/>
            <a:ext cx="7341858" cy="6277288"/>
          </a:xfrm>
          <a:prstGeom prst="rect">
            <a:avLst/>
          </a:prstGeom>
          <a:noFill/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491F31-6557-2984-60B7-24907747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82959" y="662940"/>
            <a:ext cx="0" cy="553212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88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491F-6211-AD90-CA84-BEA9EB50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/>
              <a:t>Recolectar, consolidar y preprocesar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71BA-B04A-AD86-BC0D-6CE78834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BO" sz="2200" dirty="0"/>
              <a:t>✔ Recolectar y consolidar datos históricos </a:t>
            </a:r>
          </a:p>
          <a:p>
            <a:pPr marL="0" indent="0">
              <a:buNone/>
            </a:pPr>
            <a:r>
              <a:rPr lang="es-BO" sz="2200" dirty="0"/>
              <a:t>✔ Preprocesamiento y limpieza de datos</a:t>
            </a:r>
          </a:p>
          <a:p>
            <a:pPr marL="0" indent="0">
              <a:buNone/>
            </a:pPr>
            <a:r>
              <a:rPr lang="es-BO" sz="2200" dirty="0"/>
              <a:t>✔ Contando cantidad de filas y columnas</a:t>
            </a:r>
          </a:p>
          <a:p>
            <a:pPr marL="0" indent="0">
              <a:buNone/>
            </a:pPr>
            <a:r>
              <a:rPr lang="es-BO" sz="2200" dirty="0"/>
              <a:t>✔ Verificación de valores nulos</a:t>
            </a:r>
          </a:p>
          <a:p>
            <a:pPr marL="0" indent="0">
              <a:buNone/>
            </a:pPr>
            <a:r>
              <a:rPr lang="es-BO" sz="2200" dirty="0"/>
              <a:t>✔ Borrado de valores nulos y duplicados (filas)</a:t>
            </a:r>
          </a:p>
          <a:p>
            <a:pPr marL="0" indent="0">
              <a:buNone/>
            </a:pPr>
            <a:r>
              <a:rPr lang="es-BO" sz="2200" dirty="0"/>
              <a:t>✔ Tratamiento de valores nulos por columnas categóricas y numéricas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8F5416-A2A4-7833-9427-D48A9D2DAD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90" b="8299"/>
          <a:stretch/>
        </p:blipFill>
        <p:spPr bwMode="auto">
          <a:xfrm>
            <a:off x="6565899" y="1959669"/>
            <a:ext cx="5108345" cy="26763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487428C-F103-3DF0-C748-FACAA0E0D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310" y="3211137"/>
            <a:ext cx="7225489" cy="2222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F41DDF-A1AF-A037-7482-5DC55184F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00" y="3232844"/>
            <a:ext cx="8433031" cy="1780590"/>
          </a:xfrm>
          <a:prstGeom prst="rect">
            <a:avLst/>
          </a:prstGeom>
        </p:spPr>
      </p:pic>
      <p:pic>
        <p:nvPicPr>
          <p:cNvPr id="12" name="Picture 11" descr="A close-up of a text&#10;&#10;AI-generated content may be incorrect.">
            <a:extLst>
              <a:ext uri="{FF2B5EF4-FFF2-40B4-BE49-F238E27FC236}">
                <a16:creationId xmlns:a16="http://schemas.microsoft.com/office/drawing/2014/main" id="{7CFB60D5-4ABB-4876-E70B-556E36C2F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75" y="4123139"/>
            <a:ext cx="9901485" cy="1307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D50567-4F74-5FCB-391A-FFCE7CF81F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797" y="4031347"/>
            <a:ext cx="7102514" cy="2535203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8430E6-B5C8-83A5-BFF8-1D2E9B20F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56" y="2184407"/>
            <a:ext cx="7531384" cy="20763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3454B7-9235-E019-942D-635EEE1F4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1318" y="1643965"/>
            <a:ext cx="6185888" cy="2462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CC6AFD-5979-6884-2B4F-5061E7E07C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1318" y="1996851"/>
            <a:ext cx="6997024" cy="425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074B2-190E-3E1D-6BAE-4C3A0D5F1A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052" y="2086561"/>
            <a:ext cx="11481555" cy="242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793</Words>
  <Application>Microsoft Office PowerPoint</Application>
  <PresentationFormat>Widescreen</PresentationFormat>
  <Paragraphs>171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Calisto MT</vt:lpstr>
      <vt:lpstr>Garamond</vt:lpstr>
      <vt:lpstr>Univers Condensed</vt:lpstr>
      <vt:lpstr>ChronicleVTI</vt:lpstr>
      <vt:lpstr>Análisis y predicción del bajo rendimiento académico en la Unidad Educativa San José Obrero</vt:lpstr>
      <vt:lpstr>INTRODUCCIÓN</vt:lpstr>
      <vt:lpstr>problema</vt:lpstr>
      <vt:lpstr>objetivos</vt:lpstr>
      <vt:lpstr>alcance</vt:lpstr>
      <vt:lpstr>Limitaciones</vt:lpstr>
      <vt:lpstr>Marco metodológico</vt:lpstr>
      <vt:lpstr>Flujograma metodológico</vt:lpstr>
      <vt:lpstr>Recolectar, consolidar y preprocesar datos</vt:lpstr>
      <vt:lpstr>Recolectar, consolidar y preprocesar datos</vt:lpstr>
      <vt:lpstr>Analizar la evolución del rendimiento académico de los estudiantes</vt:lpstr>
      <vt:lpstr>IDENTIFICACIÓN DE LAS MATERIAS CON MAYOR ÍNDICE DE REPROBACIÓN</vt:lpstr>
      <vt:lpstr>DISEÑAR Y EVALUAR MODELOS PREDICTIVOS</vt:lpstr>
      <vt:lpstr>Modelos usados</vt:lpstr>
      <vt:lpstr>GENERAR UN ARCHIVO CSV CON LOS ESTUDIANTES CON PROBABILIDAD DE REPROBAR</vt:lpstr>
      <vt:lpstr>RESULTADOS obtenidos</vt:lpstr>
      <vt:lpstr>Analizar la evolución del rendimiento académico de los estudiantes</vt:lpstr>
      <vt:lpstr>Identificar las materias con mayor índice de reprobación</vt:lpstr>
      <vt:lpstr>Diseñar y evaluar modelos predictivos</vt:lpstr>
      <vt:lpstr>Diseñar y evaluar modelos predictivos</vt:lpstr>
      <vt:lpstr>Diseñar y evaluar modelos predictivos</vt:lpstr>
      <vt:lpstr>Generar un archivo csv con estudiantes con mayor probabilidad de reprobar</vt:lpstr>
      <vt:lpstr>Discusión </vt:lpstr>
      <vt:lpstr>Conclusiones</vt:lpstr>
      <vt:lpstr>Materias con mayor reprobación</vt:lpstr>
      <vt:lpstr>Gracias…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limberg villca coraite</dc:creator>
  <cp:lastModifiedBy>limberg villca coraite</cp:lastModifiedBy>
  <cp:revision>2</cp:revision>
  <dcterms:created xsi:type="dcterms:W3CDTF">2025-05-17T12:38:56Z</dcterms:created>
  <dcterms:modified xsi:type="dcterms:W3CDTF">2025-05-17T21:36:24Z</dcterms:modified>
</cp:coreProperties>
</file>