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1" r:id="rId4"/>
    <p:sldId id="262" r:id="rId5"/>
    <p:sldId id="258" r:id="rId6"/>
    <p:sldId id="259" r:id="rId7"/>
    <p:sldId id="256" r:id="rId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DE"/>
    <a:srgbClr val="115F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napToObjects="1">
      <p:cViewPr varScale="1">
        <p:scale>
          <a:sx n="101" d="100"/>
          <a:sy n="101" d="100"/>
        </p:scale>
        <p:origin x="126" y="2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ítulo 8"/>
          <p:cNvSpPr>
            <a:spLocks noGrp="1"/>
          </p:cNvSpPr>
          <p:nvPr>
            <p:ph type="title"/>
          </p:nvPr>
        </p:nvSpPr>
        <p:spPr>
          <a:xfrm>
            <a:off x="457200" y="3868291"/>
            <a:ext cx="8229600" cy="1143000"/>
          </a:xfrm>
          <a:prstGeom prst="rect">
            <a:avLst/>
          </a:prstGeom>
        </p:spPr>
        <p:txBody>
          <a:bodyPr vert="horz"/>
          <a:lstStyle>
            <a:lvl1pPr>
              <a:defRPr b="1">
                <a:solidFill>
                  <a:srgbClr val="115F9F"/>
                </a:solidFill>
                <a:latin typeface="Trajana Sans"/>
                <a:cs typeface="Trajana Sans"/>
              </a:defRPr>
            </a:lvl1pPr>
          </a:lstStyle>
          <a:p>
            <a:r>
              <a:rPr lang="es-ES" smtClean="0"/>
              <a:t>Haga clic para modificar el estilo de título del patrón</a:t>
            </a:r>
            <a:endParaRPr lang="es-ES" dirty="0"/>
          </a:p>
        </p:txBody>
      </p:sp>
      <p:sp>
        <p:nvSpPr>
          <p:cNvPr id="11" name="Marcador de texto 10"/>
          <p:cNvSpPr>
            <a:spLocks noGrp="1"/>
          </p:cNvSpPr>
          <p:nvPr>
            <p:ph type="body" sz="quarter" idx="10"/>
          </p:nvPr>
        </p:nvSpPr>
        <p:spPr>
          <a:xfrm>
            <a:off x="457200" y="5289550"/>
            <a:ext cx="8229600" cy="581025"/>
          </a:xfrm>
          <a:prstGeom prst="rect">
            <a:avLst/>
          </a:prstGeom>
        </p:spPr>
        <p:txBody>
          <a:bodyPr vert="horz"/>
          <a:lstStyle>
            <a:lvl1pPr marL="0" indent="0" algn="ctr">
              <a:buNone/>
              <a:defRPr sz="1800" b="1">
                <a:latin typeface="Century Gothic"/>
                <a:cs typeface="Century Gothic"/>
              </a:defRPr>
            </a:lvl1pPr>
            <a:lvl2pPr marL="0" indent="0" algn="ctr">
              <a:buNone/>
              <a:defRPr sz="1600" b="1">
                <a:latin typeface="Century Gothic"/>
                <a:cs typeface="Century Gothic"/>
              </a:defRPr>
            </a:lvl2pPr>
            <a:lvl3pPr marL="0" indent="0" algn="ctr">
              <a:buNone/>
              <a:defRPr sz="1400" b="1">
                <a:latin typeface="Century Gothic"/>
                <a:cs typeface="Century Gothic"/>
              </a:defRPr>
            </a:lvl3pPr>
            <a:lvl4pPr marL="0" indent="0" algn="ctr">
              <a:buNone/>
              <a:defRPr sz="1200" b="1">
                <a:latin typeface="Century Gothic"/>
                <a:cs typeface="Century Gothic"/>
              </a:defRPr>
            </a:lvl4pPr>
            <a:lvl5pPr marL="0" indent="0" algn="ctr">
              <a:buNone/>
              <a:defRPr sz="1200" b="1">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Tree>
    <p:extLst>
      <p:ext uri="{BB962C8B-B14F-4D97-AF65-F5344CB8AC3E}">
        <p14:creationId xmlns:p14="http://schemas.microsoft.com/office/powerpoint/2010/main" val="413642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457200" y="2895198"/>
            <a:ext cx="4038600" cy="2833031"/>
          </a:xfrm>
          <a:prstGeom prst="rect">
            <a:avLst/>
          </a:prstGeom>
        </p:spPr>
        <p:txBody>
          <a:bodyPr vert="horz" lIns="91440" tIns="45720" rIns="91440" bIns="45720" rtlCol="0" anchor="ctr">
            <a:normAutofit/>
          </a:bodyPr>
          <a:lstStyle>
            <a:lvl1pPr algn="l">
              <a:defRPr lang="es-ES_tradnl" sz="1600" b="1" i="0" smtClean="0">
                <a:latin typeface="Century Gothic"/>
                <a:ea typeface="+mj-ea"/>
                <a:cs typeface="Century Gothic"/>
              </a:defRPr>
            </a:lvl1pPr>
            <a:lvl2pPr algn="l">
              <a:defRPr lang="es-ES_tradnl" sz="1600" smtClean="0">
                <a:latin typeface="Century Gothic"/>
                <a:cs typeface="Century Gothic"/>
              </a:defRPr>
            </a:lvl2pPr>
            <a:lvl3pPr algn="l">
              <a:defRPr lang="es-ES_tradnl" sz="1600" smtClean="0">
                <a:latin typeface="Century Gothic"/>
                <a:cs typeface="Century Gothic"/>
              </a:defRPr>
            </a:lvl3pPr>
            <a:lvl4pPr algn="l">
              <a:defRPr lang="es-ES_tradnl" sz="1600" smtClean="0">
                <a:latin typeface="Century Gothic"/>
                <a:cs typeface="Century Gothic"/>
              </a:defRPr>
            </a:lvl4pPr>
            <a:lvl5pPr algn="l">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dirty="0"/>
          </a:p>
        </p:txBody>
      </p:sp>
      <p:sp>
        <p:nvSpPr>
          <p:cNvPr id="4" name="Marcador de contenido 3"/>
          <p:cNvSpPr>
            <a:spLocks noGrp="1"/>
          </p:cNvSpPr>
          <p:nvPr>
            <p:ph sz="half" idx="2"/>
          </p:nvPr>
        </p:nvSpPr>
        <p:spPr>
          <a:xfrm>
            <a:off x="4648200" y="2895198"/>
            <a:ext cx="4038600" cy="2833031"/>
          </a:xfrm>
          <a:prstGeom prst="rect">
            <a:avLst/>
          </a:prstGeom>
        </p:spPr>
        <p:txBody>
          <a:bodyPr vert="horz" lIns="91440" tIns="45720" rIns="91440" bIns="45720" rtlCol="0" anchor="ctr">
            <a:normAutofit/>
          </a:bodyPr>
          <a:lstStyle>
            <a:lvl1pPr>
              <a:defRPr lang="es-ES_tradnl" sz="1600" b="1" i="0" smtClean="0">
                <a:latin typeface="Century Gothic"/>
                <a:ea typeface="+mj-ea"/>
                <a:cs typeface="Century Gothic"/>
              </a:defRPr>
            </a:lvl1pPr>
            <a:lvl2pPr>
              <a:defRPr lang="es-ES_tradnl" sz="1600" smtClean="0">
                <a:latin typeface="Century Gothic"/>
                <a:cs typeface="Century Gothic"/>
              </a:defRPr>
            </a:lvl2pPr>
            <a:lvl3pPr>
              <a:defRPr lang="es-ES_tradnl" sz="1600" smtClean="0">
                <a:latin typeface="Century Gothic"/>
                <a:cs typeface="Century Gothic"/>
              </a:defRPr>
            </a:lvl3pPr>
            <a:lvl4pPr>
              <a:defRPr lang="es-ES_tradnl" sz="1600" smtClean="0">
                <a:latin typeface="Century Gothic"/>
                <a:cs typeface="Century Gothic"/>
              </a:defRPr>
            </a:lvl4pPr>
            <a:lvl5pPr>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a:p>
        </p:txBody>
      </p:sp>
      <p:sp>
        <p:nvSpPr>
          <p:cNvPr id="5" name="Marcador de fecha 4"/>
          <p:cNvSpPr>
            <a:spLocks noGrp="1"/>
          </p:cNvSpPr>
          <p:nvPr>
            <p:ph type="dt" sz="half" idx="10"/>
          </p:nvPr>
        </p:nvSpPr>
        <p:spPr>
          <a:xfrm>
            <a:off x="457200" y="5997888"/>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6" name="Marcador de pie de página 5"/>
          <p:cNvSpPr>
            <a:spLocks noGrp="1"/>
          </p:cNvSpPr>
          <p:nvPr>
            <p:ph type="ftr" sz="quarter" idx="11"/>
          </p:nvPr>
        </p:nvSpPr>
        <p:spPr>
          <a:xfrm>
            <a:off x="3124200" y="5997888"/>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7" name="Marcador de número de diapositiva 6"/>
          <p:cNvSpPr>
            <a:spLocks noGrp="1"/>
          </p:cNvSpPr>
          <p:nvPr>
            <p:ph type="sldNum" sz="quarter" idx="12"/>
          </p:nvPr>
        </p:nvSpPr>
        <p:spPr>
          <a:xfrm>
            <a:off x="6553200" y="5997888"/>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
        <p:nvSpPr>
          <p:cNvPr id="9" name="Título 1"/>
          <p:cNvSpPr>
            <a:spLocks noGrp="1"/>
          </p:cNvSpPr>
          <p:nvPr>
            <p:ph type="title"/>
          </p:nvPr>
        </p:nvSpPr>
        <p:spPr>
          <a:xfrm>
            <a:off x="457200" y="1626520"/>
            <a:ext cx="8229600" cy="1143000"/>
          </a:xfrm>
          <a:prstGeom prst="rect">
            <a:avLst/>
          </a:prstGeom>
        </p:spPr>
        <p:txBody>
          <a:bodyPr vert="horz" lIns="91440" tIns="45720" rIns="91440" bIns="45720" rtlCol="0" anchor="ctr">
            <a:normAutofit/>
          </a:bodyPr>
          <a:lstStyle>
            <a:lvl1pPr>
              <a:defRPr lang="es-ES" b="1" i="0">
                <a:solidFill>
                  <a:srgbClr val="115F9F"/>
                </a:solidFill>
                <a:latin typeface="Trajana Sans"/>
                <a:cs typeface="Trajana Sans"/>
              </a:defRPr>
            </a:lvl1pPr>
          </a:lstStyle>
          <a:p>
            <a:pPr lvl="0"/>
            <a:r>
              <a:rPr lang="es-ES" smtClean="0"/>
              <a:t>Haga clic para modificar el estilo de título del patrón</a:t>
            </a:r>
            <a:endParaRPr lang="es-ES"/>
          </a:p>
        </p:txBody>
      </p:sp>
    </p:spTree>
    <p:extLst>
      <p:ext uri="{BB962C8B-B14F-4D97-AF65-F5344CB8AC3E}">
        <p14:creationId xmlns:p14="http://schemas.microsoft.com/office/powerpoint/2010/main" val="311489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457200" y="2895198"/>
            <a:ext cx="4038600" cy="2833031"/>
          </a:xfrm>
          <a:prstGeom prst="rect">
            <a:avLst/>
          </a:prstGeom>
        </p:spPr>
        <p:txBody>
          <a:bodyPr vert="horz" lIns="91440" tIns="45720" rIns="91440" bIns="45720" rtlCol="0" anchor="ctr">
            <a:normAutofit/>
          </a:bodyPr>
          <a:lstStyle>
            <a:lvl1pPr algn="l">
              <a:defRPr lang="es-ES_tradnl" sz="1600" b="1" i="0" smtClean="0">
                <a:latin typeface="Century Gothic"/>
                <a:ea typeface="+mj-ea"/>
                <a:cs typeface="Century Gothic"/>
              </a:defRPr>
            </a:lvl1pPr>
            <a:lvl2pPr algn="l">
              <a:defRPr lang="es-ES_tradnl" sz="1600" smtClean="0">
                <a:latin typeface="Century Gothic"/>
                <a:cs typeface="Century Gothic"/>
              </a:defRPr>
            </a:lvl2pPr>
            <a:lvl3pPr algn="l">
              <a:defRPr lang="es-ES_tradnl" sz="1600" smtClean="0">
                <a:latin typeface="Century Gothic"/>
                <a:cs typeface="Century Gothic"/>
              </a:defRPr>
            </a:lvl3pPr>
            <a:lvl4pPr algn="l">
              <a:defRPr lang="es-ES_tradnl" sz="1600" smtClean="0">
                <a:latin typeface="Century Gothic"/>
                <a:cs typeface="Century Gothic"/>
              </a:defRPr>
            </a:lvl4pPr>
            <a:lvl5pPr algn="l">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dirty="0"/>
          </a:p>
        </p:txBody>
      </p:sp>
      <p:sp>
        <p:nvSpPr>
          <p:cNvPr id="4" name="Marcador de contenido 3"/>
          <p:cNvSpPr>
            <a:spLocks noGrp="1"/>
          </p:cNvSpPr>
          <p:nvPr>
            <p:ph sz="half" idx="2"/>
          </p:nvPr>
        </p:nvSpPr>
        <p:spPr>
          <a:xfrm>
            <a:off x="4648200" y="2895198"/>
            <a:ext cx="4038600" cy="2833031"/>
          </a:xfrm>
          <a:prstGeom prst="rect">
            <a:avLst/>
          </a:prstGeom>
        </p:spPr>
        <p:txBody>
          <a:bodyPr vert="horz" lIns="91440" tIns="45720" rIns="91440" bIns="45720" rtlCol="0" anchor="ctr">
            <a:normAutofit/>
          </a:bodyPr>
          <a:lstStyle>
            <a:lvl1pPr>
              <a:defRPr lang="es-ES_tradnl" sz="1600" b="1" i="0" smtClean="0">
                <a:latin typeface="Century Gothic"/>
                <a:ea typeface="+mj-ea"/>
                <a:cs typeface="Century Gothic"/>
              </a:defRPr>
            </a:lvl1pPr>
            <a:lvl2pPr>
              <a:defRPr lang="es-ES_tradnl" sz="1600" smtClean="0">
                <a:latin typeface="Century Gothic"/>
                <a:cs typeface="Century Gothic"/>
              </a:defRPr>
            </a:lvl2pPr>
            <a:lvl3pPr>
              <a:defRPr lang="es-ES_tradnl" sz="1600" smtClean="0">
                <a:latin typeface="Century Gothic"/>
                <a:cs typeface="Century Gothic"/>
              </a:defRPr>
            </a:lvl3pPr>
            <a:lvl4pPr>
              <a:defRPr lang="es-ES_tradnl" sz="1600" smtClean="0">
                <a:latin typeface="Century Gothic"/>
                <a:cs typeface="Century Gothic"/>
              </a:defRPr>
            </a:lvl4pPr>
            <a:lvl5pPr>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a:p>
        </p:txBody>
      </p:sp>
      <p:sp>
        <p:nvSpPr>
          <p:cNvPr id="5" name="Marcador de fecha 4"/>
          <p:cNvSpPr>
            <a:spLocks noGrp="1"/>
          </p:cNvSpPr>
          <p:nvPr>
            <p:ph type="dt" sz="half" idx="10"/>
          </p:nvPr>
        </p:nvSpPr>
        <p:spPr>
          <a:xfrm>
            <a:off x="457200" y="5997888"/>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6" name="Marcador de pie de página 5"/>
          <p:cNvSpPr>
            <a:spLocks noGrp="1"/>
          </p:cNvSpPr>
          <p:nvPr>
            <p:ph type="ftr" sz="quarter" idx="11"/>
          </p:nvPr>
        </p:nvSpPr>
        <p:spPr>
          <a:xfrm>
            <a:off x="3124200" y="5997888"/>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7" name="Marcador de número de diapositiva 6"/>
          <p:cNvSpPr>
            <a:spLocks noGrp="1"/>
          </p:cNvSpPr>
          <p:nvPr>
            <p:ph type="sldNum" sz="quarter" idx="12"/>
          </p:nvPr>
        </p:nvSpPr>
        <p:spPr>
          <a:xfrm>
            <a:off x="6553200" y="5997888"/>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
        <p:nvSpPr>
          <p:cNvPr id="9" name="Título 1"/>
          <p:cNvSpPr>
            <a:spLocks noGrp="1"/>
          </p:cNvSpPr>
          <p:nvPr>
            <p:ph type="title"/>
          </p:nvPr>
        </p:nvSpPr>
        <p:spPr>
          <a:xfrm>
            <a:off x="457200" y="1626520"/>
            <a:ext cx="8229600" cy="1143000"/>
          </a:xfrm>
          <a:prstGeom prst="rect">
            <a:avLst/>
          </a:prstGeom>
        </p:spPr>
        <p:txBody>
          <a:bodyPr vert="horz" lIns="91440" tIns="45720" rIns="91440" bIns="45720" rtlCol="0" anchor="ctr">
            <a:normAutofit/>
          </a:bodyPr>
          <a:lstStyle>
            <a:lvl1pPr>
              <a:defRPr lang="es-ES" b="1" i="0">
                <a:solidFill>
                  <a:srgbClr val="115F9F"/>
                </a:solidFill>
                <a:latin typeface="Trajana Sans"/>
                <a:cs typeface="Trajana Sans"/>
              </a:defRPr>
            </a:lvl1pPr>
          </a:lstStyle>
          <a:p>
            <a:pPr lvl="0"/>
            <a:r>
              <a:rPr lang="es-ES" smtClean="0"/>
              <a:t>Haga clic para modificar el estilo de título del patrón</a:t>
            </a:r>
            <a:endParaRPr lang="es-ES"/>
          </a:p>
        </p:txBody>
      </p:sp>
      <p:sp>
        <p:nvSpPr>
          <p:cNvPr id="8" name="Rectángulo 7"/>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96936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200" y="1535112"/>
            <a:ext cx="4040188" cy="1202165"/>
          </a:xfrm>
          <a:prstGeom prst="rect">
            <a:avLst/>
          </a:prstGeom>
        </p:spPr>
        <p:txBody>
          <a:bodyPr vert="horz" lIns="91440" tIns="45720" rIns="91440" bIns="45720" rtlCol="0" anchor="ctr">
            <a:normAutofit/>
          </a:bodyPr>
          <a:lstStyle>
            <a:lvl1pPr>
              <a:defRPr lang="es-ES_tradnl" sz="2400" b="1" i="0" smtClean="0">
                <a:solidFill>
                  <a:srgbClr val="115F9F"/>
                </a:solidFill>
                <a:latin typeface="Trajana Sans"/>
                <a:ea typeface="+mj-ea"/>
                <a:cs typeface="Trajana Sans"/>
              </a:defRPr>
            </a:lvl1pPr>
          </a:lstStyle>
          <a:p>
            <a:pPr lvl="0" algn="ctr">
              <a:spcBef>
                <a:spcPct val="0"/>
              </a:spcBef>
              <a:buNone/>
            </a:pPr>
            <a:r>
              <a:rPr lang="es-ES" smtClean="0"/>
              <a:t>Haga clic para modificar el estilo de texto del patrón</a:t>
            </a:r>
          </a:p>
        </p:txBody>
      </p:sp>
      <p:sp>
        <p:nvSpPr>
          <p:cNvPr id="4" name="Marcador de contenido 3"/>
          <p:cNvSpPr>
            <a:spLocks noGrp="1"/>
          </p:cNvSpPr>
          <p:nvPr>
            <p:ph sz="half" idx="2"/>
          </p:nvPr>
        </p:nvSpPr>
        <p:spPr>
          <a:xfrm>
            <a:off x="457200" y="2803078"/>
            <a:ext cx="4040188" cy="2972436"/>
          </a:xfrm>
          <a:prstGeom prst="rect">
            <a:avLst/>
          </a:prstGeom>
        </p:spPr>
        <p:txBody>
          <a:bodyPr/>
          <a:lstStyle>
            <a:lvl1pPr>
              <a:defRPr sz="2400" b="1" i="0">
                <a:latin typeface="Century Gothic"/>
                <a:cs typeface="Century Gothic"/>
              </a:defRPr>
            </a:lvl1pPr>
            <a:lvl2pPr>
              <a:defRPr sz="2000" b="1" i="0">
                <a:latin typeface="Century Gothic"/>
                <a:cs typeface="Century Gothic"/>
              </a:defRPr>
            </a:lvl2pPr>
            <a:lvl3pPr>
              <a:defRPr sz="1800" b="1" i="0">
                <a:latin typeface="Century Gothic"/>
                <a:cs typeface="Century Gothic"/>
              </a:defRPr>
            </a:lvl3pPr>
            <a:lvl4pPr>
              <a:defRPr sz="1600" b="1" i="0">
                <a:latin typeface="Century Gothic"/>
                <a:cs typeface="Century Gothic"/>
              </a:defRPr>
            </a:lvl4pPr>
            <a:lvl5pPr>
              <a:defRPr sz="1600" b="1" i="0">
                <a:latin typeface="Century Gothic"/>
                <a:cs typeface="Century Gothic"/>
              </a:defRPr>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5" name="Marcador de texto 4"/>
          <p:cNvSpPr>
            <a:spLocks noGrp="1"/>
          </p:cNvSpPr>
          <p:nvPr>
            <p:ph type="body" sz="quarter" idx="3"/>
          </p:nvPr>
        </p:nvSpPr>
        <p:spPr>
          <a:xfrm>
            <a:off x="4645025" y="1535112"/>
            <a:ext cx="4041775" cy="1202165"/>
          </a:xfrm>
          <a:prstGeom prst="rect">
            <a:avLst/>
          </a:prstGeom>
        </p:spPr>
        <p:txBody>
          <a:bodyPr vert="horz" lIns="91440" tIns="45720" rIns="91440" bIns="45720" rtlCol="0" anchor="ctr">
            <a:normAutofit/>
          </a:bodyPr>
          <a:lstStyle>
            <a:lvl1pPr>
              <a:defRPr lang="es-ES_tradnl" sz="2400" b="1" i="0" smtClean="0">
                <a:solidFill>
                  <a:srgbClr val="115F9F"/>
                </a:solidFill>
                <a:latin typeface="Trajana Sans"/>
                <a:ea typeface="+mj-ea"/>
                <a:cs typeface="Trajana Sans"/>
              </a:defRPr>
            </a:lvl1pPr>
          </a:lstStyle>
          <a:p>
            <a:pPr lvl="0" algn="ctr">
              <a:spcBef>
                <a:spcPct val="0"/>
              </a:spcBef>
              <a:buNone/>
            </a:pPr>
            <a:r>
              <a:rPr lang="es-ES" smtClean="0"/>
              <a:t>Haga clic para modificar el estilo de texto del patrón</a:t>
            </a:r>
          </a:p>
        </p:txBody>
      </p:sp>
      <p:sp>
        <p:nvSpPr>
          <p:cNvPr id="6" name="Marcador de contenido 5"/>
          <p:cNvSpPr>
            <a:spLocks noGrp="1"/>
          </p:cNvSpPr>
          <p:nvPr>
            <p:ph sz="quarter" idx="4"/>
          </p:nvPr>
        </p:nvSpPr>
        <p:spPr>
          <a:xfrm>
            <a:off x="4645025" y="2803078"/>
            <a:ext cx="4041775" cy="2972436"/>
          </a:xfrm>
          <a:prstGeom prst="rect">
            <a:avLst/>
          </a:prstGeom>
        </p:spPr>
        <p:txBody>
          <a:bodyPr/>
          <a:lstStyle>
            <a:lvl1pPr>
              <a:defRPr sz="2400" b="1" i="0">
                <a:latin typeface="Century Gothic"/>
                <a:cs typeface="Century Gothic"/>
              </a:defRPr>
            </a:lvl1pPr>
            <a:lvl2pPr>
              <a:defRPr sz="2000" b="1" i="0">
                <a:latin typeface="Century Gothic"/>
                <a:cs typeface="Century Gothic"/>
              </a:defRPr>
            </a:lvl2pPr>
            <a:lvl3pPr>
              <a:defRPr sz="1800" b="1" i="0">
                <a:latin typeface="Century Gothic"/>
                <a:cs typeface="Century Gothic"/>
              </a:defRPr>
            </a:lvl3pPr>
            <a:lvl4pPr>
              <a:defRPr sz="1600" b="1" i="0">
                <a:latin typeface="Century Gothic"/>
                <a:cs typeface="Century Gothic"/>
              </a:defRPr>
            </a:lvl4pPr>
            <a:lvl5pPr>
              <a:defRPr sz="1600" b="1" i="0">
                <a:latin typeface="Century Gothic"/>
                <a:cs typeface="Century Gothic"/>
              </a:defRPr>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457200" y="5997888"/>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8" name="Marcador de pie de página 7"/>
          <p:cNvSpPr>
            <a:spLocks noGrp="1"/>
          </p:cNvSpPr>
          <p:nvPr>
            <p:ph type="ftr" sz="quarter" idx="11"/>
          </p:nvPr>
        </p:nvSpPr>
        <p:spPr>
          <a:xfrm>
            <a:off x="3124200" y="5997888"/>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9" name="Marcador de número de diapositiva 8"/>
          <p:cNvSpPr>
            <a:spLocks noGrp="1"/>
          </p:cNvSpPr>
          <p:nvPr>
            <p:ph type="sldNum" sz="quarter" idx="12"/>
          </p:nvPr>
        </p:nvSpPr>
        <p:spPr>
          <a:xfrm>
            <a:off x="6553200" y="5997888"/>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dirty="0"/>
          </a:p>
        </p:txBody>
      </p:sp>
      <p:sp>
        <p:nvSpPr>
          <p:cNvPr id="10" name="Rectángulo 9"/>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3467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200" y="1535112"/>
            <a:ext cx="4040188" cy="1202165"/>
          </a:xfrm>
          <a:prstGeom prst="rect">
            <a:avLst/>
          </a:prstGeom>
        </p:spPr>
        <p:txBody>
          <a:bodyPr vert="horz" lIns="91440" tIns="45720" rIns="91440" bIns="45720" rtlCol="0" anchor="ctr">
            <a:normAutofit/>
          </a:bodyPr>
          <a:lstStyle>
            <a:lvl1pPr>
              <a:defRPr lang="es-ES_tradnl" sz="2400" b="1" i="0" smtClean="0">
                <a:solidFill>
                  <a:srgbClr val="115F9F"/>
                </a:solidFill>
                <a:latin typeface="Trajana Sans"/>
                <a:ea typeface="+mj-ea"/>
                <a:cs typeface="Trajana Sans"/>
              </a:defRPr>
            </a:lvl1pPr>
          </a:lstStyle>
          <a:p>
            <a:pPr lvl="0" algn="ctr">
              <a:spcBef>
                <a:spcPct val="0"/>
              </a:spcBef>
              <a:buNone/>
            </a:pPr>
            <a:r>
              <a:rPr lang="es-ES" smtClean="0"/>
              <a:t>Haga clic para modificar el estilo de texto del patrón</a:t>
            </a:r>
          </a:p>
        </p:txBody>
      </p:sp>
      <p:sp>
        <p:nvSpPr>
          <p:cNvPr id="4" name="Marcador de contenido 3"/>
          <p:cNvSpPr>
            <a:spLocks noGrp="1"/>
          </p:cNvSpPr>
          <p:nvPr>
            <p:ph sz="half" idx="2"/>
          </p:nvPr>
        </p:nvSpPr>
        <p:spPr>
          <a:xfrm>
            <a:off x="457200" y="2803078"/>
            <a:ext cx="4040188" cy="2972436"/>
          </a:xfrm>
          <a:prstGeom prst="rect">
            <a:avLst/>
          </a:prstGeom>
        </p:spPr>
        <p:txBody>
          <a:bodyPr/>
          <a:lstStyle>
            <a:lvl1pPr>
              <a:defRPr sz="2400" b="1" i="0">
                <a:latin typeface="Century Gothic"/>
                <a:cs typeface="Century Gothic"/>
              </a:defRPr>
            </a:lvl1pPr>
            <a:lvl2pPr>
              <a:defRPr sz="2000" b="1" i="0">
                <a:latin typeface="Century Gothic"/>
                <a:cs typeface="Century Gothic"/>
              </a:defRPr>
            </a:lvl2pPr>
            <a:lvl3pPr>
              <a:defRPr sz="1800" b="1" i="0">
                <a:latin typeface="Century Gothic"/>
                <a:cs typeface="Century Gothic"/>
              </a:defRPr>
            </a:lvl3pPr>
            <a:lvl4pPr>
              <a:defRPr sz="1600" b="1" i="0">
                <a:latin typeface="Century Gothic"/>
                <a:cs typeface="Century Gothic"/>
              </a:defRPr>
            </a:lvl4pPr>
            <a:lvl5pPr>
              <a:defRPr sz="1600" b="1" i="0">
                <a:latin typeface="Century Gothic"/>
                <a:cs typeface="Century Gothic"/>
              </a:defRPr>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5" name="Marcador de texto 4"/>
          <p:cNvSpPr>
            <a:spLocks noGrp="1"/>
          </p:cNvSpPr>
          <p:nvPr>
            <p:ph type="body" sz="quarter" idx="3"/>
          </p:nvPr>
        </p:nvSpPr>
        <p:spPr>
          <a:xfrm>
            <a:off x="4645025" y="1535112"/>
            <a:ext cx="4041775" cy="1202165"/>
          </a:xfrm>
          <a:prstGeom prst="rect">
            <a:avLst/>
          </a:prstGeom>
        </p:spPr>
        <p:txBody>
          <a:bodyPr vert="horz" lIns="91440" tIns="45720" rIns="91440" bIns="45720" rtlCol="0" anchor="ctr">
            <a:normAutofit/>
          </a:bodyPr>
          <a:lstStyle>
            <a:lvl1pPr>
              <a:defRPr lang="es-ES_tradnl" sz="2400" b="1" i="0" smtClean="0">
                <a:solidFill>
                  <a:srgbClr val="115F9F"/>
                </a:solidFill>
                <a:latin typeface="Trajana Sans"/>
                <a:ea typeface="+mj-ea"/>
                <a:cs typeface="Trajana Sans"/>
              </a:defRPr>
            </a:lvl1pPr>
          </a:lstStyle>
          <a:p>
            <a:pPr lvl="0" algn="ctr">
              <a:spcBef>
                <a:spcPct val="0"/>
              </a:spcBef>
              <a:buNone/>
            </a:pPr>
            <a:r>
              <a:rPr lang="es-ES" smtClean="0"/>
              <a:t>Haga clic para modificar el estilo de texto del patrón</a:t>
            </a:r>
          </a:p>
        </p:txBody>
      </p:sp>
      <p:sp>
        <p:nvSpPr>
          <p:cNvPr id="6" name="Marcador de contenido 5"/>
          <p:cNvSpPr>
            <a:spLocks noGrp="1"/>
          </p:cNvSpPr>
          <p:nvPr>
            <p:ph sz="quarter" idx="4"/>
          </p:nvPr>
        </p:nvSpPr>
        <p:spPr>
          <a:xfrm>
            <a:off x="4645025" y="2803078"/>
            <a:ext cx="4041775" cy="2972436"/>
          </a:xfrm>
          <a:prstGeom prst="rect">
            <a:avLst/>
          </a:prstGeom>
        </p:spPr>
        <p:txBody>
          <a:bodyPr/>
          <a:lstStyle>
            <a:lvl1pPr>
              <a:defRPr sz="2400" b="1" i="0">
                <a:latin typeface="Century Gothic"/>
                <a:cs typeface="Century Gothic"/>
              </a:defRPr>
            </a:lvl1pPr>
            <a:lvl2pPr>
              <a:defRPr sz="2000" b="1" i="0">
                <a:latin typeface="Century Gothic"/>
                <a:cs typeface="Century Gothic"/>
              </a:defRPr>
            </a:lvl2pPr>
            <a:lvl3pPr>
              <a:defRPr sz="1800" b="1" i="0">
                <a:latin typeface="Century Gothic"/>
                <a:cs typeface="Century Gothic"/>
              </a:defRPr>
            </a:lvl3pPr>
            <a:lvl4pPr>
              <a:defRPr sz="1600" b="1" i="0">
                <a:latin typeface="Century Gothic"/>
                <a:cs typeface="Century Gothic"/>
              </a:defRPr>
            </a:lvl4pPr>
            <a:lvl5pPr>
              <a:defRPr sz="1600" b="1" i="0">
                <a:latin typeface="Century Gothic"/>
                <a:cs typeface="Century Gothic"/>
              </a:defRPr>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457200" y="5997888"/>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8" name="Marcador de pie de página 7"/>
          <p:cNvSpPr>
            <a:spLocks noGrp="1"/>
          </p:cNvSpPr>
          <p:nvPr>
            <p:ph type="ftr" sz="quarter" idx="11"/>
          </p:nvPr>
        </p:nvSpPr>
        <p:spPr>
          <a:xfrm>
            <a:off x="3124200" y="5997888"/>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9" name="Marcador de número de diapositiva 8"/>
          <p:cNvSpPr>
            <a:spLocks noGrp="1"/>
          </p:cNvSpPr>
          <p:nvPr>
            <p:ph type="sldNum" sz="quarter" idx="12"/>
          </p:nvPr>
        </p:nvSpPr>
        <p:spPr>
          <a:xfrm>
            <a:off x="6553200" y="5997888"/>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dirty="0"/>
          </a:p>
        </p:txBody>
      </p:sp>
    </p:spTree>
    <p:extLst>
      <p:ext uri="{BB962C8B-B14F-4D97-AF65-F5344CB8AC3E}">
        <p14:creationId xmlns:p14="http://schemas.microsoft.com/office/powerpoint/2010/main" val="4267710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11242" y="1626520"/>
            <a:ext cx="8229600" cy="1143000"/>
          </a:xfrm>
          <a:prstGeom prst="rect">
            <a:avLst/>
          </a:prstGeom>
        </p:spPr>
        <p:txBody>
          <a:bodyPr vert="horz" lIns="91440" tIns="45720" rIns="91440" bIns="45720" rtlCol="0" anchor="ctr">
            <a:normAutofit/>
          </a:bodyPr>
          <a:lstStyle>
            <a:lvl1pPr>
              <a:defRPr lang="es-ES" b="1" i="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fecha 2"/>
          <p:cNvSpPr>
            <a:spLocks noGrp="1"/>
          </p:cNvSpPr>
          <p:nvPr>
            <p:ph type="dt" sz="half" idx="10"/>
          </p:nvPr>
        </p:nvSpPr>
        <p:spPr>
          <a:xfrm>
            <a:off x="457200" y="5997888"/>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4" name="Marcador de pie de página 3"/>
          <p:cNvSpPr>
            <a:spLocks noGrp="1"/>
          </p:cNvSpPr>
          <p:nvPr>
            <p:ph type="ftr" sz="quarter" idx="11"/>
          </p:nvPr>
        </p:nvSpPr>
        <p:spPr>
          <a:xfrm>
            <a:off x="3124200" y="5997888"/>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5" name="Marcador de número de diapositiva 4"/>
          <p:cNvSpPr>
            <a:spLocks noGrp="1"/>
          </p:cNvSpPr>
          <p:nvPr>
            <p:ph type="sldNum" sz="quarter" idx="12"/>
          </p:nvPr>
        </p:nvSpPr>
        <p:spPr>
          <a:xfrm>
            <a:off x="6553200" y="5997888"/>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dirty="0"/>
          </a:p>
        </p:txBody>
      </p:sp>
    </p:spTree>
    <p:extLst>
      <p:ext uri="{BB962C8B-B14F-4D97-AF65-F5344CB8AC3E}">
        <p14:creationId xmlns:p14="http://schemas.microsoft.com/office/powerpoint/2010/main" val="388927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11242" y="1626520"/>
            <a:ext cx="8229600" cy="1143000"/>
          </a:xfrm>
          <a:prstGeom prst="rect">
            <a:avLst/>
          </a:prstGeom>
        </p:spPr>
        <p:txBody>
          <a:bodyPr vert="horz" lIns="91440" tIns="45720" rIns="91440" bIns="45720" rtlCol="0" anchor="ctr">
            <a:normAutofit/>
          </a:bodyPr>
          <a:lstStyle>
            <a:lvl1pPr>
              <a:defRPr lang="es-ES" b="1" i="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fecha 2"/>
          <p:cNvSpPr>
            <a:spLocks noGrp="1"/>
          </p:cNvSpPr>
          <p:nvPr>
            <p:ph type="dt" sz="half" idx="10"/>
          </p:nvPr>
        </p:nvSpPr>
        <p:spPr>
          <a:xfrm>
            <a:off x="457200" y="5997888"/>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4" name="Marcador de pie de página 3"/>
          <p:cNvSpPr>
            <a:spLocks noGrp="1"/>
          </p:cNvSpPr>
          <p:nvPr>
            <p:ph type="ftr" sz="quarter" idx="11"/>
          </p:nvPr>
        </p:nvSpPr>
        <p:spPr>
          <a:xfrm>
            <a:off x="3124200" y="5997888"/>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5" name="Marcador de número de diapositiva 4"/>
          <p:cNvSpPr>
            <a:spLocks noGrp="1"/>
          </p:cNvSpPr>
          <p:nvPr>
            <p:ph type="sldNum" sz="quarter" idx="12"/>
          </p:nvPr>
        </p:nvSpPr>
        <p:spPr>
          <a:xfrm>
            <a:off x="6553200" y="5997888"/>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dirty="0"/>
          </a:p>
        </p:txBody>
      </p:sp>
      <p:sp>
        <p:nvSpPr>
          <p:cNvPr id="6" name="Rectángulo 5"/>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83383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3" name="Marcador de pie de página 2"/>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4" name="Marcador de número de diapositiva 3"/>
          <p:cNvSpPr>
            <a:spLocks noGrp="1"/>
          </p:cNvSpPr>
          <p:nvPr>
            <p:ph type="sldNum" sz="quarter" idx="12"/>
          </p:nvPr>
        </p:nvSpPr>
        <p:spPr>
          <a:xfrm>
            <a:off x="6553200" y="5997889"/>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dirty="0"/>
          </a:p>
        </p:txBody>
      </p:sp>
      <p:sp>
        <p:nvSpPr>
          <p:cNvPr id="5" name="Rectángulo 4"/>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55127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3" name="Marcador de pie de página 2"/>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4" name="Marcador de número de diapositiva 3"/>
          <p:cNvSpPr>
            <a:spLocks noGrp="1"/>
          </p:cNvSpPr>
          <p:nvPr>
            <p:ph type="sldNum" sz="quarter" idx="12"/>
          </p:nvPr>
        </p:nvSpPr>
        <p:spPr>
          <a:xfrm>
            <a:off x="6553200" y="5997889"/>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dirty="0"/>
          </a:p>
        </p:txBody>
      </p:sp>
    </p:spTree>
    <p:extLst>
      <p:ext uri="{BB962C8B-B14F-4D97-AF65-F5344CB8AC3E}">
        <p14:creationId xmlns:p14="http://schemas.microsoft.com/office/powerpoint/2010/main" val="222789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651068"/>
            <a:ext cx="3008313" cy="1162050"/>
          </a:xfrm>
          <a:prstGeom prst="rect">
            <a:avLst/>
          </a:prstGeom>
        </p:spPr>
        <p:txBody>
          <a:bodyPr vert="horz" lIns="91440" tIns="45720" rIns="91440" bIns="45720" rtlCol="0" anchor="ctr">
            <a:normAutofit/>
          </a:bodyPr>
          <a:lstStyle>
            <a:lvl1pPr>
              <a:defRPr lang="es-ES" sz="2800" b="1" i="0">
                <a:solidFill>
                  <a:srgbClr val="115F9F"/>
                </a:solidFill>
                <a:latin typeface="Trajana Sans"/>
                <a:cs typeface="Trajana Sans"/>
              </a:defRPr>
            </a:lvl1pPr>
          </a:lstStyle>
          <a:p>
            <a:pPr lvl="0"/>
            <a:r>
              <a:rPr lang="es-ES" smtClean="0"/>
              <a:t>Haga clic para modificar el estilo de título del patrón</a:t>
            </a:r>
            <a:endParaRPr lang="es-ES"/>
          </a:p>
        </p:txBody>
      </p:sp>
      <p:sp>
        <p:nvSpPr>
          <p:cNvPr id="3" name="Marcador de contenido 2"/>
          <p:cNvSpPr>
            <a:spLocks noGrp="1"/>
          </p:cNvSpPr>
          <p:nvPr>
            <p:ph idx="1"/>
          </p:nvPr>
        </p:nvSpPr>
        <p:spPr>
          <a:xfrm>
            <a:off x="3575050" y="1651069"/>
            <a:ext cx="5111750" cy="4144866"/>
          </a:xfrm>
          <a:prstGeom prst="rect">
            <a:avLst/>
          </a:prstGeom>
        </p:spPr>
        <p:txBody>
          <a:bodyPr vert="horz" lIns="91440" tIns="45720" rIns="91440" bIns="45720" rtlCol="0" anchor="ctr">
            <a:normAutofit/>
          </a:bodyPr>
          <a:lstStyle>
            <a:lvl1pPr>
              <a:defRPr lang="es-ES_tradnl" sz="1600" b="1" i="0" smtClean="0">
                <a:latin typeface="Century Gothic"/>
                <a:ea typeface="+mj-ea"/>
                <a:cs typeface="Century Gothic"/>
              </a:defRPr>
            </a:lvl1pPr>
            <a:lvl2pPr>
              <a:defRPr lang="es-ES_tradnl" sz="1600" smtClean="0">
                <a:latin typeface="Century Gothic"/>
                <a:cs typeface="Century Gothic"/>
              </a:defRPr>
            </a:lvl2pPr>
            <a:lvl3pPr>
              <a:defRPr lang="es-ES_tradnl" sz="1600" smtClean="0">
                <a:latin typeface="Century Gothic"/>
                <a:cs typeface="Century Gothic"/>
              </a:defRPr>
            </a:lvl3pPr>
            <a:lvl4pPr>
              <a:defRPr lang="es-ES_tradnl" sz="1600" smtClean="0">
                <a:latin typeface="Century Gothic"/>
                <a:cs typeface="Century Gothic"/>
              </a:defRPr>
            </a:lvl4pPr>
            <a:lvl5pPr>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dirty="0"/>
          </a:p>
        </p:txBody>
      </p:sp>
      <p:sp>
        <p:nvSpPr>
          <p:cNvPr id="4" name="Marcador de texto 3"/>
          <p:cNvSpPr>
            <a:spLocks noGrp="1"/>
          </p:cNvSpPr>
          <p:nvPr>
            <p:ph type="body" sz="half" idx="2"/>
          </p:nvPr>
        </p:nvSpPr>
        <p:spPr>
          <a:xfrm>
            <a:off x="457200" y="2904645"/>
            <a:ext cx="3008313" cy="2891290"/>
          </a:xfrm>
          <a:prstGeom prst="rect">
            <a:avLst/>
          </a:prstGeom>
        </p:spPr>
        <p:txBody>
          <a:bodyPr vert="horz" lIns="91440" tIns="45720" rIns="91440" bIns="45720" rtlCol="0" anchor="ctr">
            <a:normAutofit/>
          </a:bodyPr>
          <a:lstStyle>
            <a:lvl1pPr>
              <a:defRPr lang="es-ES_tradnl" sz="1200" b="1" i="0" smtClean="0">
                <a:latin typeface="Century Gothic"/>
                <a:ea typeface="+mj-ea"/>
                <a:cs typeface="Century Gothic"/>
              </a:defRPr>
            </a:lvl1pPr>
          </a:lstStyle>
          <a:p>
            <a:pPr lvl="0" algn="ctr">
              <a:spcBef>
                <a:spcPct val="0"/>
              </a:spcBef>
              <a:buNone/>
            </a:pPr>
            <a:r>
              <a:rPr lang="es-ES" smtClean="0"/>
              <a:t>Haga clic para modificar el estilo de texto del patrón</a:t>
            </a:r>
          </a:p>
        </p:txBody>
      </p:sp>
      <p:sp>
        <p:nvSpPr>
          <p:cNvPr id="5" name="Marcador de fecha 4"/>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6" name="Marcador de pie de página 5"/>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7" name="Marcador de número de diapositiva 6"/>
          <p:cNvSpPr>
            <a:spLocks noGrp="1"/>
          </p:cNvSpPr>
          <p:nvPr>
            <p:ph type="sldNum" sz="quarter" idx="12"/>
          </p:nvPr>
        </p:nvSpPr>
        <p:spPr>
          <a:xfrm>
            <a:off x="6553200" y="5997889"/>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
        <p:nvSpPr>
          <p:cNvPr id="8" name="Rectángulo 7"/>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83012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651068"/>
            <a:ext cx="3008313" cy="1162050"/>
          </a:xfrm>
          <a:prstGeom prst="rect">
            <a:avLst/>
          </a:prstGeom>
        </p:spPr>
        <p:txBody>
          <a:bodyPr vert="horz" lIns="91440" tIns="45720" rIns="91440" bIns="45720" rtlCol="0" anchor="ctr">
            <a:normAutofit/>
          </a:bodyPr>
          <a:lstStyle>
            <a:lvl1pPr>
              <a:defRPr lang="es-ES" sz="2800" b="1" i="0">
                <a:solidFill>
                  <a:srgbClr val="115F9F"/>
                </a:solidFill>
                <a:latin typeface="Trajana Sans"/>
                <a:cs typeface="Trajana Sans"/>
              </a:defRPr>
            </a:lvl1pPr>
          </a:lstStyle>
          <a:p>
            <a:pPr lvl="0"/>
            <a:r>
              <a:rPr lang="es-ES" smtClean="0"/>
              <a:t>Haga clic para modificar el estilo de título del patrón</a:t>
            </a:r>
            <a:endParaRPr lang="es-ES"/>
          </a:p>
        </p:txBody>
      </p:sp>
      <p:sp>
        <p:nvSpPr>
          <p:cNvPr id="3" name="Marcador de contenido 2"/>
          <p:cNvSpPr>
            <a:spLocks noGrp="1"/>
          </p:cNvSpPr>
          <p:nvPr>
            <p:ph idx="1"/>
          </p:nvPr>
        </p:nvSpPr>
        <p:spPr>
          <a:xfrm>
            <a:off x="3575050" y="1651069"/>
            <a:ext cx="5111750" cy="4144866"/>
          </a:xfrm>
          <a:prstGeom prst="rect">
            <a:avLst/>
          </a:prstGeom>
        </p:spPr>
        <p:txBody>
          <a:bodyPr vert="horz" lIns="91440" tIns="45720" rIns="91440" bIns="45720" rtlCol="0" anchor="ctr">
            <a:normAutofit/>
          </a:bodyPr>
          <a:lstStyle>
            <a:lvl1pPr>
              <a:defRPr lang="es-ES_tradnl" sz="1600" b="1" i="0" smtClean="0">
                <a:latin typeface="Century Gothic"/>
                <a:ea typeface="+mj-ea"/>
                <a:cs typeface="Century Gothic"/>
              </a:defRPr>
            </a:lvl1pPr>
            <a:lvl2pPr>
              <a:defRPr lang="es-ES_tradnl" sz="1600" smtClean="0">
                <a:latin typeface="Century Gothic"/>
                <a:cs typeface="Century Gothic"/>
              </a:defRPr>
            </a:lvl2pPr>
            <a:lvl3pPr>
              <a:defRPr lang="es-ES_tradnl" sz="1600" smtClean="0">
                <a:latin typeface="Century Gothic"/>
                <a:cs typeface="Century Gothic"/>
              </a:defRPr>
            </a:lvl3pPr>
            <a:lvl4pPr>
              <a:defRPr lang="es-ES_tradnl" sz="1600" smtClean="0">
                <a:latin typeface="Century Gothic"/>
                <a:cs typeface="Century Gothic"/>
              </a:defRPr>
            </a:lvl4pPr>
            <a:lvl5pPr>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dirty="0"/>
          </a:p>
        </p:txBody>
      </p:sp>
      <p:sp>
        <p:nvSpPr>
          <p:cNvPr id="4" name="Marcador de texto 3"/>
          <p:cNvSpPr>
            <a:spLocks noGrp="1"/>
          </p:cNvSpPr>
          <p:nvPr>
            <p:ph type="body" sz="half" idx="2"/>
          </p:nvPr>
        </p:nvSpPr>
        <p:spPr>
          <a:xfrm>
            <a:off x="457200" y="2904645"/>
            <a:ext cx="3008313" cy="2891290"/>
          </a:xfrm>
          <a:prstGeom prst="rect">
            <a:avLst/>
          </a:prstGeom>
        </p:spPr>
        <p:txBody>
          <a:bodyPr vert="horz" lIns="91440" tIns="45720" rIns="91440" bIns="45720" rtlCol="0" anchor="ctr">
            <a:normAutofit/>
          </a:bodyPr>
          <a:lstStyle>
            <a:lvl1pPr>
              <a:defRPr lang="es-ES_tradnl" sz="1200" b="1" i="0" smtClean="0">
                <a:latin typeface="Century Gothic"/>
                <a:ea typeface="+mj-ea"/>
                <a:cs typeface="Century Gothic"/>
              </a:defRPr>
            </a:lvl1pPr>
          </a:lstStyle>
          <a:p>
            <a:pPr lvl="0" algn="ctr">
              <a:spcBef>
                <a:spcPct val="0"/>
              </a:spcBef>
              <a:buNone/>
            </a:pPr>
            <a:r>
              <a:rPr lang="es-ES" smtClean="0"/>
              <a:t>Haga clic para modificar el estilo de texto del patrón</a:t>
            </a:r>
          </a:p>
        </p:txBody>
      </p:sp>
      <p:sp>
        <p:nvSpPr>
          <p:cNvPr id="5" name="Marcador de fecha 4"/>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6" name="Marcador de pie de página 5"/>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7" name="Marcador de número de diapositiva 6"/>
          <p:cNvSpPr>
            <a:spLocks noGrp="1"/>
          </p:cNvSpPr>
          <p:nvPr>
            <p:ph type="sldNum" sz="quarter" idx="12"/>
          </p:nvPr>
        </p:nvSpPr>
        <p:spPr>
          <a:xfrm>
            <a:off x="6553200" y="5997889"/>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Tree>
    <p:extLst>
      <p:ext uri="{BB962C8B-B14F-4D97-AF65-F5344CB8AC3E}">
        <p14:creationId xmlns:p14="http://schemas.microsoft.com/office/powerpoint/2010/main" val="174512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ítulo 8"/>
          <p:cNvSpPr>
            <a:spLocks noGrp="1"/>
          </p:cNvSpPr>
          <p:nvPr>
            <p:ph type="title"/>
          </p:nvPr>
        </p:nvSpPr>
        <p:spPr>
          <a:xfrm>
            <a:off x="457200" y="3868291"/>
            <a:ext cx="8229600" cy="1143000"/>
          </a:xfrm>
          <a:prstGeom prst="rect">
            <a:avLst/>
          </a:prstGeom>
        </p:spPr>
        <p:txBody>
          <a:bodyPr vert="horz"/>
          <a:lstStyle>
            <a:lvl1pPr>
              <a:defRPr b="1">
                <a:solidFill>
                  <a:srgbClr val="115F9F"/>
                </a:solidFill>
                <a:latin typeface="Trajana Sans"/>
                <a:cs typeface="Trajana Sans"/>
              </a:defRPr>
            </a:lvl1pPr>
          </a:lstStyle>
          <a:p>
            <a:r>
              <a:rPr lang="es-ES" smtClean="0"/>
              <a:t>Haga clic para modificar el estilo de título del patrón</a:t>
            </a:r>
            <a:endParaRPr lang="es-ES" dirty="0"/>
          </a:p>
        </p:txBody>
      </p:sp>
      <p:sp>
        <p:nvSpPr>
          <p:cNvPr id="5" name="Marcador de texto 10"/>
          <p:cNvSpPr>
            <a:spLocks noGrp="1"/>
          </p:cNvSpPr>
          <p:nvPr>
            <p:ph type="body" sz="quarter" idx="10"/>
          </p:nvPr>
        </p:nvSpPr>
        <p:spPr>
          <a:xfrm>
            <a:off x="457200" y="5289550"/>
            <a:ext cx="8229600" cy="581025"/>
          </a:xfrm>
          <a:prstGeom prst="rect">
            <a:avLst/>
          </a:prstGeom>
        </p:spPr>
        <p:txBody>
          <a:bodyPr vert="horz"/>
          <a:lstStyle>
            <a:lvl1pPr marL="0" indent="0" algn="ctr">
              <a:buNone/>
              <a:defRPr sz="1800" b="1">
                <a:latin typeface="Century Gothic"/>
                <a:cs typeface="Century Gothic"/>
              </a:defRPr>
            </a:lvl1pPr>
            <a:lvl2pPr marL="0" indent="0" algn="ctr">
              <a:buNone/>
              <a:defRPr sz="1600" b="1">
                <a:latin typeface="Century Gothic"/>
                <a:cs typeface="Century Gothic"/>
              </a:defRPr>
            </a:lvl2pPr>
            <a:lvl3pPr marL="0" indent="0" algn="ctr">
              <a:buNone/>
              <a:defRPr sz="1400" b="1">
                <a:latin typeface="Century Gothic"/>
                <a:cs typeface="Century Gothic"/>
              </a:defRPr>
            </a:lvl3pPr>
            <a:lvl4pPr marL="0" indent="0" algn="ctr">
              <a:buNone/>
              <a:defRPr sz="1200" b="1">
                <a:latin typeface="Century Gothic"/>
                <a:cs typeface="Century Gothic"/>
              </a:defRPr>
            </a:lvl4pPr>
            <a:lvl5pPr marL="0" indent="0" algn="ctr">
              <a:buNone/>
              <a:defRPr sz="1200" b="1">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Tree>
    <p:extLst>
      <p:ext uri="{BB962C8B-B14F-4D97-AF65-F5344CB8AC3E}">
        <p14:creationId xmlns:p14="http://schemas.microsoft.com/office/powerpoint/2010/main" val="16065619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4611460"/>
            <a:ext cx="8156576" cy="566738"/>
          </a:xfrm>
          <a:prstGeom prst="rect">
            <a:avLst/>
          </a:prstGeom>
        </p:spPr>
        <p:txBody>
          <a:bodyPr vert="horz" lIns="91440" tIns="45720" rIns="91440" bIns="45720" rtlCol="0" anchor="ctr">
            <a:noAutofit/>
          </a:bodyPr>
          <a:lstStyle>
            <a:lvl1pPr>
              <a:defRPr lang="es-ES" sz="3200" b="1" i="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posición de imagen 2"/>
          <p:cNvSpPr>
            <a:spLocks noGrp="1"/>
          </p:cNvSpPr>
          <p:nvPr>
            <p:ph type="pic" idx="1"/>
          </p:nvPr>
        </p:nvSpPr>
        <p:spPr>
          <a:xfrm>
            <a:off x="457200" y="1432057"/>
            <a:ext cx="8156576" cy="3080274"/>
          </a:xfrm>
          <a:prstGeom prst="rect">
            <a:avLst/>
          </a:prstGeom>
        </p:spPr>
        <p:txBody>
          <a:bodyPr vert="horz" lIns="91440" tIns="45720" rIns="91440" bIns="45720" rtlCol="0" anchor="ctr">
            <a:normAutofit/>
          </a:bodyPr>
          <a:lstStyle>
            <a:lvl1pPr>
              <a:defRPr lang="es-ES" sz="2400" b="1" i="0">
                <a:latin typeface="Century Gothic"/>
                <a:ea typeface="+mj-ea"/>
                <a:cs typeface="Century Gothic"/>
              </a:defRPr>
            </a:lvl1pPr>
          </a:lstStyle>
          <a:p>
            <a:pPr lvl="0" algn="ctr">
              <a:spcBef>
                <a:spcPct val="0"/>
              </a:spcBef>
              <a:buNone/>
            </a:pPr>
            <a:r>
              <a:rPr lang="es-ES" smtClean="0"/>
              <a:t>Haga clic en el icono para agregar una imagen</a:t>
            </a:r>
            <a:endParaRPr lang="es-ES" dirty="0"/>
          </a:p>
        </p:txBody>
      </p:sp>
      <p:sp>
        <p:nvSpPr>
          <p:cNvPr id="4" name="Marcador de texto 3"/>
          <p:cNvSpPr>
            <a:spLocks noGrp="1"/>
          </p:cNvSpPr>
          <p:nvPr>
            <p:ph type="body" sz="half" idx="2"/>
          </p:nvPr>
        </p:nvSpPr>
        <p:spPr>
          <a:xfrm>
            <a:off x="457200" y="5295909"/>
            <a:ext cx="8156576" cy="486359"/>
          </a:xfrm>
          <a:prstGeom prst="rect">
            <a:avLst/>
          </a:prstGeom>
        </p:spPr>
        <p:txBody>
          <a:bodyPr vert="horz" lIns="91440" tIns="45720" rIns="91440" bIns="45720" rtlCol="0" anchor="ctr">
            <a:normAutofit/>
          </a:bodyPr>
          <a:lstStyle>
            <a:lvl1pPr>
              <a:defRPr lang="es-ES_tradnl" sz="1200" b="1" i="0" smtClean="0">
                <a:latin typeface="Century Gothic"/>
                <a:ea typeface="+mj-ea"/>
                <a:cs typeface="Century Gothic"/>
              </a:defRPr>
            </a:lvl1pPr>
          </a:lstStyle>
          <a:p>
            <a:pPr lvl="0" algn="ctr">
              <a:spcBef>
                <a:spcPct val="0"/>
              </a:spcBef>
              <a:buNone/>
            </a:pPr>
            <a:r>
              <a:rPr lang="es-ES" smtClean="0"/>
              <a:t>Haga clic para modificar el estilo de texto del patrón</a:t>
            </a:r>
          </a:p>
        </p:txBody>
      </p:sp>
      <p:sp>
        <p:nvSpPr>
          <p:cNvPr id="5" name="Marcador de fecha 4"/>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6" name="Marcador de pie de página 5"/>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7" name="Marcador de número de diapositiva 6"/>
          <p:cNvSpPr>
            <a:spLocks noGrp="1"/>
          </p:cNvSpPr>
          <p:nvPr>
            <p:ph type="sldNum" sz="quarter" idx="12"/>
          </p:nvPr>
        </p:nvSpPr>
        <p:spPr>
          <a:xfrm>
            <a:off x="6553200" y="5997889"/>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dirty="0"/>
          </a:p>
        </p:txBody>
      </p:sp>
      <p:sp>
        <p:nvSpPr>
          <p:cNvPr id="8" name="Rectángulo 7"/>
          <p:cNvSpPr/>
          <p:nvPr userDrawn="1"/>
        </p:nvSpPr>
        <p:spPr>
          <a:xfrm>
            <a:off x="175635" y="310729"/>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30292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1_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4611460"/>
            <a:ext cx="8156576" cy="566738"/>
          </a:xfrm>
          <a:prstGeom prst="rect">
            <a:avLst/>
          </a:prstGeom>
        </p:spPr>
        <p:txBody>
          <a:bodyPr vert="horz" lIns="91440" tIns="45720" rIns="91440" bIns="45720" rtlCol="0" anchor="ctr">
            <a:noAutofit/>
          </a:bodyPr>
          <a:lstStyle>
            <a:lvl1pPr>
              <a:defRPr lang="es-ES" sz="3200" b="1" i="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posición de imagen 2"/>
          <p:cNvSpPr>
            <a:spLocks noGrp="1"/>
          </p:cNvSpPr>
          <p:nvPr>
            <p:ph type="pic" idx="1"/>
          </p:nvPr>
        </p:nvSpPr>
        <p:spPr>
          <a:xfrm>
            <a:off x="457200" y="1432057"/>
            <a:ext cx="8156576" cy="3080274"/>
          </a:xfrm>
          <a:prstGeom prst="rect">
            <a:avLst/>
          </a:prstGeom>
        </p:spPr>
        <p:txBody>
          <a:bodyPr vert="horz" lIns="91440" tIns="45720" rIns="91440" bIns="45720" rtlCol="0" anchor="ctr">
            <a:normAutofit/>
          </a:bodyPr>
          <a:lstStyle>
            <a:lvl1pPr>
              <a:defRPr lang="es-ES" sz="2400" b="1" i="0">
                <a:latin typeface="Century Gothic"/>
                <a:ea typeface="+mj-ea"/>
                <a:cs typeface="Century Gothic"/>
              </a:defRPr>
            </a:lvl1pPr>
          </a:lstStyle>
          <a:p>
            <a:pPr lvl="0" algn="ctr">
              <a:spcBef>
                <a:spcPct val="0"/>
              </a:spcBef>
              <a:buNone/>
            </a:pPr>
            <a:r>
              <a:rPr lang="es-ES" smtClean="0"/>
              <a:t>Haga clic en el icono para agregar una imagen</a:t>
            </a:r>
            <a:endParaRPr lang="es-ES" dirty="0"/>
          </a:p>
        </p:txBody>
      </p:sp>
      <p:sp>
        <p:nvSpPr>
          <p:cNvPr id="4" name="Marcador de texto 3"/>
          <p:cNvSpPr>
            <a:spLocks noGrp="1"/>
          </p:cNvSpPr>
          <p:nvPr>
            <p:ph type="body" sz="half" idx="2"/>
          </p:nvPr>
        </p:nvSpPr>
        <p:spPr>
          <a:xfrm>
            <a:off x="457200" y="5295909"/>
            <a:ext cx="8156576" cy="486359"/>
          </a:xfrm>
          <a:prstGeom prst="rect">
            <a:avLst/>
          </a:prstGeom>
        </p:spPr>
        <p:txBody>
          <a:bodyPr vert="horz" lIns="91440" tIns="45720" rIns="91440" bIns="45720" rtlCol="0" anchor="ctr">
            <a:normAutofit/>
          </a:bodyPr>
          <a:lstStyle>
            <a:lvl1pPr>
              <a:defRPr lang="es-ES_tradnl" sz="1200" b="1" i="0" smtClean="0">
                <a:latin typeface="Century Gothic"/>
                <a:ea typeface="+mj-ea"/>
                <a:cs typeface="Century Gothic"/>
              </a:defRPr>
            </a:lvl1pPr>
          </a:lstStyle>
          <a:p>
            <a:pPr lvl="0" algn="ctr">
              <a:spcBef>
                <a:spcPct val="0"/>
              </a:spcBef>
              <a:buNone/>
            </a:pPr>
            <a:r>
              <a:rPr lang="es-ES" smtClean="0"/>
              <a:t>Haga clic para modificar el estilo de texto del patrón</a:t>
            </a:r>
          </a:p>
        </p:txBody>
      </p:sp>
      <p:sp>
        <p:nvSpPr>
          <p:cNvPr id="5" name="Marcador de fecha 4"/>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6" name="Marcador de pie de página 5"/>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7" name="Marcador de número de diapositiva 6"/>
          <p:cNvSpPr>
            <a:spLocks noGrp="1"/>
          </p:cNvSpPr>
          <p:nvPr>
            <p:ph type="sldNum" sz="quarter" idx="12"/>
          </p:nvPr>
        </p:nvSpPr>
        <p:spPr>
          <a:xfrm>
            <a:off x="6553200" y="5997889"/>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dirty="0"/>
          </a:p>
        </p:txBody>
      </p:sp>
    </p:spTree>
    <p:extLst>
      <p:ext uri="{BB962C8B-B14F-4D97-AF65-F5344CB8AC3E}">
        <p14:creationId xmlns:p14="http://schemas.microsoft.com/office/powerpoint/2010/main" val="2509108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7638"/>
            <a:ext cx="8229600" cy="1143000"/>
          </a:xfrm>
          <a:prstGeom prst="rect">
            <a:avLst/>
          </a:prstGeom>
        </p:spPr>
        <p:txBody>
          <a:bodyPr vert="horz" lIns="91440" tIns="45720" rIns="91440" bIns="45720" rtlCol="0" anchor="ctr">
            <a:normAutofit/>
          </a:bodyPr>
          <a:lstStyle>
            <a:lvl1pPr>
              <a:defRPr lang="es-ES" b="1" i="0">
                <a:solidFill>
                  <a:srgbClr val="115F9F"/>
                </a:solidFill>
                <a:latin typeface="Trajana Sans"/>
                <a:cs typeface="Trajana Sans"/>
              </a:defRPr>
            </a:lvl1pPr>
          </a:lstStyle>
          <a:p>
            <a:pPr lvl="0"/>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457200" y="2641199"/>
            <a:ext cx="8229600" cy="3100539"/>
          </a:xfrm>
          <a:prstGeom prst="rect">
            <a:avLst/>
          </a:prstGeom>
        </p:spPr>
        <p:txBody>
          <a:bodyPr vert="horz" lIns="91440" tIns="45720" rIns="91440" bIns="45720" rtlCol="0" anchor="ctr">
            <a:normAutofit/>
          </a:bodyPr>
          <a:lstStyle>
            <a:lvl1pPr algn="l">
              <a:defRPr lang="es-ES_tradnl" sz="1600" b="1" i="0" smtClean="0">
                <a:latin typeface="Century Gothic"/>
                <a:ea typeface="+mj-ea"/>
                <a:cs typeface="Century Gothic"/>
              </a:defRPr>
            </a:lvl1pPr>
            <a:lvl2pPr algn="l">
              <a:defRPr lang="es-ES_tradnl" sz="1600" smtClean="0">
                <a:latin typeface="Century Gothic"/>
                <a:cs typeface="Century Gothic"/>
              </a:defRPr>
            </a:lvl2pPr>
            <a:lvl3pPr algn="l">
              <a:defRPr lang="es-ES_tradnl" sz="1600" smtClean="0">
                <a:latin typeface="Century Gothic"/>
                <a:cs typeface="Century Gothic"/>
              </a:defRPr>
            </a:lvl3pPr>
            <a:lvl4pPr algn="l">
              <a:defRPr lang="es-ES_tradnl" sz="1600" smtClean="0">
                <a:latin typeface="Century Gothic"/>
                <a:cs typeface="Century Gothic"/>
              </a:defRPr>
            </a:lvl4pPr>
            <a:lvl5pPr algn="l">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dirty="0"/>
          </a:p>
        </p:txBody>
      </p:sp>
      <p:sp>
        <p:nvSpPr>
          <p:cNvPr id="4" name="Marcador de fecha 3"/>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dirty="0"/>
          </a:p>
        </p:txBody>
      </p:sp>
      <p:sp>
        <p:nvSpPr>
          <p:cNvPr id="5" name="Marcador de pie de página 4"/>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889"/>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
        <p:nvSpPr>
          <p:cNvPr id="7" name="Rectángulo 6"/>
          <p:cNvSpPr/>
          <p:nvPr userDrawn="1"/>
        </p:nvSpPr>
        <p:spPr>
          <a:xfrm>
            <a:off x="175635" y="297219"/>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59112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1_Título y texto vertic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7638"/>
            <a:ext cx="8229600" cy="1143000"/>
          </a:xfrm>
          <a:prstGeom prst="rect">
            <a:avLst/>
          </a:prstGeom>
        </p:spPr>
        <p:txBody>
          <a:bodyPr vert="horz" lIns="91440" tIns="45720" rIns="91440" bIns="45720" rtlCol="0" anchor="ctr">
            <a:normAutofit/>
          </a:bodyPr>
          <a:lstStyle>
            <a:lvl1pPr>
              <a:defRPr lang="es-ES" b="1" i="0">
                <a:solidFill>
                  <a:srgbClr val="115F9F"/>
                </a:solidFill>
                <a:latin typeface="Trajana Sans"/>
                <a:cs typeface="Trajana Sans"/>
              </a:defRPr>
            </a:lvl1pPr>
          </a:lstStyle>
          <a:p>
            <a:pPr lvl="0"/>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457200" y="2641199"/>
            <a:ext cx="8229600" cy="3100539"/>
          </a:xfrm>
          <a:prstGeom prst="rect">
            <a:avLst/>
          </a:prstGeom>
        </p:spPr>
        <p:txBody>
          <a:bodyPr vert="horz" lIns="91440" tIns="45720" rIns="91440" bIns="45720" rtlCol="0" anchor="ctr">
            <a:normAutofit/>
          </a:bodyPr>
          <a:lstStyle>
            <a:lvl1pPr algn="l">
              <a:defRPr lang="es-ES_tradnl" sz="1600" b="1" i="0" smtClean="0">
                <a:latin typeface="Century Gothic"/>
                <a:ea typeface="+mj-ea"/>
                <a:cs typeface="Century Gothic"/>
              </a:defRPr>
            </a:lvl1pPr>
            <a:lvl2pPr algn="l">
              <a:defRPr lang="es-ES_tradnl" sz="1600" smtClean="0">
                <a:latin typeface="Century Gothic"/>
                <a:cs typeface="Century Gothic"/>
              </a:defRPr>
            </a:lvl2pPr>
            <a:lvl3pPr algn="l">
              <a:defRPr lang="es-ES_tradnl" sz="1600" smtClean="0">
                <a:latin typeface="Century Gothic"/>
                <a:cs typeface="Century Gothic"/>
              </a:defRPr>
            </a:lvl3pPr>
            <a:lvl4pPr algn="l">
              <a:defRPr lang="es-ES_tradnl" sz="1600" smtClean="0">
                <a:latin typeface="Century Gothic"/>
                <a:cs typeface="Century Gothic"/>
              </a:defRPr>
            </a:lvl4pPr>
            <a:lvl5pPr algn="l">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dirty="0"/>
          </a:p>
        </p:txBody>
      </p:sp>
      <p:sp>
        <p:nvSpPr>
          <p:cNvPr id="4" name="Marcador de fecha 3"/>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dirty="0"/>
          </a:p>
        </p:txBody>
      </p:sp>
      <p:sp>
        <p:nvSpPr>
          <p:cNvPr id="5" name="Marcador de pie de página 4"/>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889"/>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Tree>
    <p:extLst>
      <p:ext uri="{BB962C8B-B14F-4D97-AF65-F5344CB8AC3E}">
        <p14:creationId xmlns:p14="http://schemas.microsoft.com/office/powerpoint/2010/main" val="76648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0137"/>
            <a:ext cx="2057400" cy="4215111"/>
          </a:xfrm>
          <a:prstGeom prst="rect">
            <a:avLst/>
          </a:prstGeom>
        </p:spPr>
        <p:txBody>
          <a:bodyPr vert="horz" lIns="91440" tIns="45720" rIns="91440" bIns="45720" rtlCol="0" anchor="ctr">
            <a:normAutofit/>
          </a:bodyPr>
          <a:lstStyle>
            <a:lvl1pPr>
              <a:defRPr lang="es-ES" sz="4000" b="1" i="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texto vertical 2"/>
          <p:cNvSpPr>
            <a:spLocks noGrp="1"/>
          </p:cNvSpPr>
          <p:nvPr>
            <p:ph type="body" orient="vert" idx="1"/>
          </p:nvPr>
        </p:nvSpPr>
        <p:spPr>
          <a:xfrm>
            <a:off x="457200" y="1540137"/>
            <a:ext cx="6019800" cy="4215111"/>
          </a:xfrm>
          <a:prstGeom prst="rect">
            <a:avLst/>
          </a:prstGeom>
        </p:spPr>
        <p:txBody>
          <a:bodyPr vert="horz" lIns="91440" tIns="45720" rIns="91440" bIns="45720" rtlCol="0" anchor="ctr">
            <a:normAutofit/>
          </a:bodyPr>
          <a:lstStyle>
            <a:lvl1pPr algn="l">
              <a:defRPr lang="es-ES_tradnl" sz="1600" b="1" i="0" smtClean="0">
                <a:latin typeface="Century Gothic"/>
                <a:ea typeface="+mj-ea"/>
                <a:cs typeface="Century Gothic"/>
              </a:defRPr>
            </a:lvl1pPr>
            <a:lvl2pPr algn="l">
              <a:defRPr lang="es-ES_tradnl" sz="1600" smtClean="0">
                <a:latin typeface="Century Gothic"/>
                <a:cs typeface="Century Gothic"/>
              </a:defRPr>
            </a:lvl2pPr>
            <a:lvl3pPr algn="l">
              <a:defRPr lang="es-ES_tradnl" sz="1600" smtClean="0">
                <a:latin typeface="Century Gothic"/>
                <a:cs typeface="Century Gothic"/>
              </a:defRPr>
            </a:lvl3pPr>
            <a:lvl4pPr algn="l">
              <a:defRPr lang="es-ES_tradnl" sz="1600" smtClean="0">
                <a:latin typeface="Century Gothic"/>
                <a:cs typeface="Century Gothic"/>
              </a:defRPr>
            </a:lvl4pPr>
            <a:lvl5pPr algn="l">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dirty="0"/>
          </a:p>
        </p:txBody>
      </p:sp>
      <p:sp>
        <p:nvSpPr>
          <p:cNvPr id="4" name="Marcador de fecha 3"/>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5" name="Marcador de pie de página 4"/>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889"/>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
        <p:nvSpPr>
          <p:cNvPr id="9" name="Rectángulo 8"/>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003608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1_Título vertical y text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0137"/>
            <a:ext cx="2057400" cy="4215111"/>
          </a:xfrm>
          <a:prstGeom prst="rect">
            <a:avLst/>
          </a:prstGeom>
        </p:spPr>
        <p:txBody>
          <a:bodyPr vert="horz" lIns="91440" tIns="45720" rIns="91440" bIns="45720" rtlCol="0" anchor="ctr">
            <a:normAutofit/>
          </a:bodyPr>
          <a:lstStyle>
            <a:lvl1pPr>
              <a:defRPr lang="es-ES" sz="4000" b="1" i="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texto vertical 2"/>
          <p:cNvSpPr>
            <a:spLocks noGrp="1"/>
          </p:cNvSpPr>
          <p:nvPr>
            <p:ph type="body" orient="vert" idx="1"/>
          </p:nvPr>
        </p:nvSpPr>
        <p:spPr>
          <a:xfrm>
            <a:off x="457200" y="1540137"/>
            <a:ext cx="6019800" cy="4215111"/>
          </a:xfrm>
          <a:prstGeom prst="rect">
            <a:avLst/>
          </a:prstGeom>
        </p:spPr>
        <p:txBody>
          <a:bodyPr vert="horz" lIns="91440" tIns="45720" rIns="91440" bIns="45720" rtlCol="0" anchor="ctr">
            <a:normAutofit/>
          </a:bodyPr>
          <a:lstStyle>
            <a:lvl1pPr algn="l">
              <a:defRPr lang="es-ES_tradnl" sz="1600" b="1" i="0" smtClean="0">
                <a:latin typeface="Century Gothic"/>
                <a:ea typeface="+mj-ea"/>
                <a:cs typeface="Century Gothic"/>
              </a:defRPr>
            </a:lvl1pPr>
            <a:lvl2pPr algn="l">
              <a:defRPr lang="es-ES_tradnl" sz="1600" smtClean="0">
                <a:latin typeface="Century Gothic"/>
                <a:cs typeface="Century Gothic"/>
              </a:defRPr>
            </a:lvl2pPr>
            <a:lvl3pPr algn="l">
              <a:defRPr lang="es-ES_tradnl" sz="1600" smtClean="0">
                <a:latin typeface="Century Gothic"/>
                <a:cs typeface="Century Gothic"/>
              </a:defRPr>
            </a:lvl3pPr>
            <a:lvl4pPr algn="l">
              <a:defRPr lang="es-ES_tradnl" sz="1600" smtClean="0">
                <a:latin typeface="Century Gothic"/>
                <a:cs typeface="Century Gothic"/>
              </a:defRPr>
            </a:lvl4pPr>
            <a:lvl5pPr algn="l">
              <a:defRPr lang="es-ES" sz="1600">
                <a:latin typeface="Century Gothic"/>
                <a:cs typeface="Century Gothic"/>
              </a:defRPr>
            </a:lvl5pPr>
          </a:lstStyle>
          <a:p>
            <a:pPr lvl="0" algn="ctr">
              <a:spcBef>
                <a:spcPct val="0"/>
              </a:spcBef>
              <a:buNone/>
            </a:pPr>
            <a:r>
              <a:rPr lang="es-ES" smtClean="0"/>
              <a:t>Haga clic para modificar el estilo de texto del patrón</a:t>
            </a:r>
          </a:p>
          <a:p>
            <a:pPr lvl="1" algn="ctr">
              <a:spcBef>
                <a:spcPct val="0"/>
              </a:spcBef>
              <a:buNone/>
            </a:pPr>
            <a:r>
              <a:rPr lang="es-ES" smtClean="0"/>
              <a:t>Segundo nivel</a:t>
            </a:r>
          </a:p>
          <a:p>
            <a:pPr lvl="2" algn="ctr">
              <a:spcBef>
                <a:spcPct val="0"/>
              </a:spcBef>
              <a:buNone/>
            </a:pPr>
            <a:r>
              <a:rPr lang="es-ES" smtClean="0"/>
              <a:t>Tercer nivel</a:t>
            </a:r>
          </a:p>
          <a:p>
            <a:pPr lvl="3" algn="ctr">
              <a:spcBef>
                <a:spcPct val="0"/>
              </a:spcBef>
              <a:buNone/>
            </a:pPr>
            <a:r>
              <a:rPr lang="es-ES" smtClean="0"/>
              <a:t>Cuarto nivel</a:t>
            </a:r>
          </a:p>
          <a:p>
            <a:pPr lvl="4" algn="ctr">
              <a:spcBef>
                <a:spcPct val="0"/>
              </a:spcBef>
              <a:buNone/>
            </a:pPr>
            <a:r>
              <a:rPr lang="es-ES" smtClean="0"/>
              <a:t>Quinto nivel</a:t>
            </a:r>
            <a:endParaRPr lang="es-ES" dirty="0"/>
          </a:p>
        </p:txBody>
      </p:sp>
      <p:sp>
        <p:nvSpPr>
          <p:cNvPr id="4" name="Marcador de fecha 3"/>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5" name="Marcador de pie de página 4"/>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889"/>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Tree>
    <p:extLst>
      <p:ext uri="{BB962C8B-B14F-4D97-AF65-F5344CB8AC3E}">
        <p14:creationId xmlns:p14="http://schemas.microsoft.com/office/powerpoint/2010/main" val="1297239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rédi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Marcador de contenido 4"/>
          <p:cNvSpPr>
            <a:spLocks noGrp="1"/>
          </p:cNvSpPr>
          <p:nvPr>
            <p:ph sz="quarter" idx="10"/>
          </p:nvPr>
        </p:nvSpPr>
        <p:spPr>
          <a:xfrm>
            <a:off x="457200" y="1731915"/>
            <a:ext cx="5035550" cy="926324"/>
          </a:xfrm>
          <a:prstGeom prst="rect">
            <a:avLst/>
          </a:prstGeom>
        </p:spPr>
        <p:txBody>
          <a:bodyPr vert="horz"/>
          <a:lstStyle>
            <a:lvl1pPr marL="0" indent="0">
              <a:buNone/>
              <a:defRPr sz="1600" b="1">
                <a:latin typeface="Century Gothic"/>
                <a:cs typeface="Century Gothic"/>
              </a:defRPr>
            </a:lvl1pPr>
            <a:lvl2pPr marL="0" indent="0">
              <a:buNone/>
              <a:defRPr sz="1400">
                <a:latin typeface="Century Gothic"/>
                <a:cs typeface="Century Gothic"/>
              </a:defRPr>
            </a:lvl2pPr>
            <a:lvl3pPr marL="0" indent="0">
              <a:buNone/>
              <a:defRPr sz="1200">
                <a:latin typeface="Century Gothic"/>
                <a:cs typeface="Century Gothic"/>
              </a:defRPr>
            </a:lvl3pPr>
            <a:lvl4pPr marL="0" indent="0">
              <a:buNone/>
              <a:defRPr sz="1100">
                <a:latin typeface="Century Gothic"/>
                <a:cs typeface="Century Gothic"/>
              </a:defRPr>
            </a:lvl4pPr>
            <a:lvl5pPr marL="0" indent="0">
              <a:buNone/>
              <a:defRPr sz="1100">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7" name="Marcador de contenido 4"/>
          <p:cNvSpPr>
            <a:spLocks noGrp="1"/>
          </p:cNvSpPr>
          <p:nvPr>
            <p:ph sz="quarter" idx="11"/>
          </p:nvPr>
        </p:nvSpPr>
        <p:spPr>
          <a:xfrm>
            <a:off x="457200" y="2850278"/>
            <a:ext cx="5035550" cy="928659"/>
          </a:xfrm>
          <a:prstGeom prst="rect">
            <a:avLst/>
          </a:prstGeom>
        </p:spPr>
        <p:txBody>
          <a:bodyPr vert="horz"/>
          <a:lstStyle>
            <a:lvl1pPr marL="0" indent="0">
              <a:buNone/>
              <a:defRPr sz="1600" b="1">
                <a:latin typeface="Century Gothic"/>
                <a:cs typeface="Century Gothic"/>
              </a:defRPr>
            </a:lvl1pPr>
            <a:lvl2pPr marL="0" indent="0">
              <a:buNone/>
              <a:defRPr sz="1400">
                <a:latin typeface="Century Gothic"/>
                <a:cs typeface="Century Gothic"/>
              </a:defRPr>
            </a:lvl2pPr>
            <a:lvl3pPr marL="0" indent="0">
              <a:buNone/>
              <a:defRPr sz="1200">
                <a:latin typeface="Century Gothic"/>
                <a:cs typeface="Century Gothic"/>
              </a:defRPr>
            </a:lvl3pPr>
            <a:lvl4pPr marL="0" indent="0">
              <a:buNone/>
              <a:defRPr sz="1100">
                <a:latin typeface="Century Gothic"/>
                <a:cs typeface="Century Gothic"/>
              </a:defRPr>
            </a:lvl4pPr>
            <a:lvl5pPr marL="0" indent="0">
              <a:buNone/>
              <a:defRPr sz="1100">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9" name="Marcador de contenido 8"/>
          <p:cNvSpPr>
            <a:spLocks noGrp="1"/>
          </p:cNvSpPr>
          <p:nvPr>
            <p:ph sz="quarter" idx="12"/>
          </p:nvPr>
        </p:nvSpPr>
        <p:spPr>
          <a:xfrm>
            <a:off x="457200" y="5174320"/>
            <a:ext cx="8243888" cy="905168"/>
          </a:xfrm>
          <a:prstGeom prst="rect">
            <a:avLst/>
          </a:prstGeom>
        </p:spPr>
        <p:txBody>
          <a:bodyPr vert="horz"/>
          <a:lstStyle>
            <a:lvl1pPr marL="0" indent="0">
              <a:buNone/>
              <a:defRPr sz="1400">
                <a:latin typeface="Century Gothic"/>
                <a:cs typeface="Century Gothic"/>
              </a:defRPr>
            </a:lvl1pPr>
            <a:lvl2pPr marL="0" indent="0">
              <a:buNone/>
              <a:defRPr sz="1200">
                <a:latin typeface="Century Gothic"/>
                <a:cs typeface="Century Gothic"/>
              </a:defRPr>
            </a:lvl2pPr>
            <a:lvl3pPr marL="0" indent="0">
              <a:buNone/>
              <a:defRPr sz="1100">
                <a:latin typeface="Century Gothic"/>
                <a:cs typeface="Century Gothic"/>
              </a:defRPr>
            </a:lvl3pPr>
            <a:lvl4pPr marL="0" indent="0">
              <a:buNone/>
              <a:defRPr sz="1050">
                <a:latin typeface="Century Gothic"/>
                <a:cs typeface="Century Gothic"/>
              </a:defRPr>
            </a:lvl4pPr>
            <a:lvl5pPr marL="0" indent="0">
              <a:buNone/>
              <a:defRPr sz="1050">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10" name="Marcador de contenido 4"/>
          <p:cNvSpPr>
            <a:spLocks noGrp="1"/>
          </p:cNvSpPr>
          <p:nvPr>
            <p:ph sz="quarter" idx="13"/>
          </p:nvPr>
        </p:nvSpPr>
        <p:spPr>
          <a:xfrm>
            <a:off x="457200" y="3937830"/>
            <a:ext cx="5035550" cy="928659"/>
          </a:xfrm>
          <a:prstGeom prst="rect">
            <a:avLst/>
          </a:prstGeom>
        </p:spPr>
        <p:txBody>
          <a:bodyPr vert="horz"/>
          <a:lstStyle>
            <a:lvl1pPr marL="0" indent="0">
              <a:buNone/>
              <a:defRPr sz="1600" b="1">
                <a:latin typeface="Century Gothic"/>
                <a:cs typeface="Century Gothic"/>
              </a:defRPr>
            </a:lvl1pPr>
            <a:lvl2pPr marL="0" indent="0">
              <a:buNone/>
              <a:defRPr sz="1400">
                <a:latin typeface="Century Gothic"/>
                <a:cs typeface="Century Gothic"/>
              </a:defRPr>
            </a:lvl2pPr>
            <a:lvl3pPr marL="0" indent="0">
              <a:buNone/>
              <a:defRPr sz="1200">
                <a:latin typeface="Century Gothic"/>
                <a:cs typeface="Century Gothic"/>
              </a:defRPr>
            </a:lvl3pPr>
            <a:lvl4pPr marL="0" indent="0">
              <a:buNone/>
              <a:defRPr sz="1100">
                <a:latin typeface="Century Gothic"/>
                <a:cs typeface="Century Gothic"/>
              </a:defRPr>
            </a:lvl4pPr>
            <a:lvl5pPr marL="0" indent="0">
              <a:buNone/>
              <a:defRPr sz="1100">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pic>
        <p:nvPicPr>
          <p:cNvPr id="8" name="Imagen 7" descr="PLANTILLA.png"/>
          <p:cNvPicPr>
            <a:picLocks noChangeAspect="1"/>
          </p:cNvPicPr>
          <p:nvPr userDrawn="1"/>
        </p:nvPicPr>
        <p:blipFill rotWithShape="1">
          <a:blip r:embed="rId3">
            <a:extLst>
              <a:ext uri="{28A0092B-C50C-407E-A947-70E740481C1C}">
                <a14:useLocalDpi xmlns:a14="http://schemas.microsoft.com/office/drawing/2010/main" val="0"/>
              </a:ext>
            </a:extLst>
          </a:blip>
          <a:srcRect t="88921"/>
          <a:stretch/>
        </p:blipFill>
        <p:spPr>
          <a:xfrm>
            <a:off x="-5577" y="6079488"/>
            <a:ext cx="9149577" cy="778512"/>
          </a:xfrm>
          <a:prstGeom prst="rect">
            <a:avLst/>
          </a:prstGeom>
        </p:spPr>
      </p:pic>
      <p:sp>
        <p:nvSpPr>
          <p:cNvPr id="12" name="Marcador de posición de imagen 11"/>
          <p:cNvSpPr>
            <a:spLocks noGrp="1"/>
          </p:cNvSpPr>
          <p:nvPr>
            <p:ph type="pic" sz="quarter" idx="14"/>
          </p:nvPr>
        </p:nvSpPr>
        <p:spPr>
          <a:xfrm>
            <a:off x="7018338" y="5174320"/>
            <a:ext cx="1682750" cy="905805"/>
          </a:xfrm>
          <a:prstGeom prst="rect">
            <a:avLst/>
          </a:prstGeom>
        </p:spPr>
        <p:txBody>
          <a:bodyPr vert="horz" anchor="ctr"/>
          <a:lstStyle>
            <a:lvl1pPr marL="0" indent="0">
              <a:buFontTx/>
              <a:buNone/>
              <a:defRPr sz="2400"/>
            </a:lvl1pPr>
          </a:lstStyle>
          <a:p>
            <a:r>
              <a:rPr lang="es-ES" smtClean="0"/>
              <a:t>Haga clic en el icono para agregar una imagen</a:t>
            </a:r>
            <a:endParaRPr lang="es-ES" dirty="0"/>
          </a:p>
        </p:txBody>
      </p:sp>
      <p:pic>
        <p:nvPicPr>
          <p:cNvPr id="2" name="Imagen 1" descr="PLANTILLA-créditos.png"/>
          <p:cNvPicPr>
            <a:picLocks noChangeAspect="1"/>
          </p:cNvPicPr>
          <p:nvPr userDrawn="1"/>
        </p:nvPicPr>
        <p:blipFill rotWithShape="1">
          <a:blip r:embed="rId2">
            <a:extLst>
              <a:ext uri="{28A0092B-C50C-407E-A947-70E740481C1C}">
                <a14:useLocalDpi xmlns:a14="http://schemas.microsoft.com/office/drawing/2010/main" val="0"/>
              </a:ext>
            </a:extLst>
          </a:blip>
          <a:srcRect t="4432" b="76558"/>
          <a:stretch/>
        </p:blipFill>
        <p:spPr>
          <a:xfrm>
            <a:off x="214312" y="202651"/>
            <a:ext cx="8929688" cy="1303712"/>
          </a:xfrm>
          <a:prstGeom prst="rect">
            <a:avLst/>
          </a:prstGeom>
        </p:spPr>
      </p:pic>
    </p:spTree>
    <p:extLst>
      <p:ext uri="{BB962C8B-B14F-4D97-AF65-F5344CB8AC3E}">
        <p14:creationId xmlns:p14="http://schemas.microsoft.com/office/powerpoint/2010/main" val="389172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1791889"/>
            <a:ext cx="8229600" cy="1470025"/>
          </a:xfrm>
          <a:prstGeom prst="rect">
            <a:avLst/>
          </a:prstGeom>
        </p:spPr>
        <p:txBody>
          <a:bodyPr/>
          <a:lstStyle>
            <a:lvl1pPr>
              <a:defRPr b="1" i="0">
                <a:solidFill>
                  <a:srgbClr val="0B5C9E"/>
                </a:solidFill>
                <a:latin typeface="Trajana Sans"/>
                <a:cs typeface="Trajana Sans"/>
              </a:defRPr>
            </a:lvl1pPr>
          </a:lstStyle>
          <a:p>
            <a:r>
              <a:rPr lang="es-ES" smtClean="0"/>
              <a:t>Haga clic para modificar el estilo de título del patrón</a:t>
            </a:r>
            <a:endParaRPr lang="es-ES" dirty="0"/>
          </a:p>
        </p:txBody>
      </p:sp>
      <p:sp>
        <p:nvSpPr>
          <p:cNvPr id="3" name="Subtítulo 2"/>
          <p:cNvSpPr>
            <a:spLocks noGrp="1"/>
          </p:cNvSpPr>
          <p:nvPr>
            <p:ph type="subTitle" idx="1"/>
          </p:nvPr>
        </p:nvSpPr>
        <p:spPr>
          <a:xfrm>
            <a:off x="457200" y="3526730"/>
            <a:ext cx="8229600" cy="1752600"/>
          </a:xfrm>
          <a:prstGeom prst="rect">
            <a:avLst/>
          </a:prstGeom>
        </p:spPr>
        <p:txBody>
          <a:bodyPr vert="horz" lIns="91440" tIns="45720" rIns="91440" bIns="45720" rtlCol="0" anchor="ctr">
            <a:normAutofit/>
          </a:bodyPr>
          <a:lstStyle>
            <a:lvl1pPr>
              <a:defRPr lang="es-ES" sz="2400" b="1" i="0">
                <a:latin typeface="Century Gothic"/>
                <a:ea typeface="+mj-ea"/>
                <a:cs typeface="Century Gothic"/>
              </a:defRPr>
            </a:lvl1pPr>
          </a:lstStyle>
          <a:p>
            <a:pPr lvl="0" algn="ctr">
              <a:spcBef>
                <a:spcPct val="0"/>
              </a:spcBef>
              <a:buNone/>
            </a:pPr>
            <a:r>
              <a:rPr lang="es-ES" smtClean="0"/>
              <a:t>Haga clic para modificar el estilo de subtítulo del patrón</a:t>
            </a:r>
            <a:endParaRPr lang="es-ES" dirty="0"/>
          </a:p>
        </p:txBody>
      </p:sp>
      <p:sp>
        <p:nvSpPr>
          <p:cNvPr id="4" name="Marcador de fecha 3"/>
          <p:cNvSpPr>
            <a:spLocks noGrp="1"/>
          </p:cNvSpPr>
          <p:nvPr>
            <p:ph type="dt" sz="half" idx="10"/>
          </p:nvPr>
        </p:nvSpPr>
        <p:spPr>
          <a:xfrm>
            <a:off x="457200" y="5991225"/>
            <a:ext cx="2133600" cy="365125"/>
          </a:xfrm>
          <a:prstGeom prst="rect">
            <a:avLst/>
          </a:prstGeom>
        </p:spPr>
        <p:txBody>
          <a:bodyPr vert="horz" lIns="91440" tIns="45720" rIns="91440" bIns="45720" rtlCol="0" anchor="ctr">
            <a:normAutofit/>
          </a:bodyPr>
          <a:lstStyle>
            <a:lvl1pPr algn="l">
              <a:defRPr lang="es-ES" sz="1200" b="1" i="0" smtClean="0">
                <a:solidFill>
                  <a:schemeClr val="tx1"/>
                </a:solidFill>
                <a:latin typeface="Trajana Sans"/>
                <a:ea typeface="+mj-ea"/>
                <a:cs typeface="Trajana Sans"/>
              </a:defRPr>
            </a:lvl1pPr>
          </a:lstStyle>
          <a:p>
            <a:pPr marL="342900" indent="-342900">
              <a:spcBef>
                <a:spcPct val="0"/>
              </a:spcBef>
              <a:buFont typeface="Arial"/>
              <a:buNone/>
            </a:pPr>
            <a:fld id="{EC0555D8-3219-754C-8A5B-8A81884B41E1}" type="datetimeFigureOut">
              <a:rPr lang="bg-BG" smtClean="0"/>
              <a:pPr marL="342900" indent="-342900">
                <a:spcBef>
                  <a:spcPct val="0"/>
                </a:spcBef>
                <a:buFont typeface="Arial"/>
                <a:buNone/>
              </a:pPr>
              <a:t>29.11.2018 г.</a:t>
            </a:fld>
            <a:endParaRPr lang="bg-BG" dirty="0"/>
          </a:p>
        </p:txBody>
      </p:sp>
      <p:sp>
        <p:nvSpPr>
          <p:cNvPr id="5" name="Marcador de pie de página 4"/>
          <p:cNvSpPr>
            <a:spLocks noGrp="1"/>
          </p:cNvSpPr>
          <p:nvPr>
            <p:ph type="ftr" sz="quarter" idx="11"/>
          </p:nvPr>
        </p:nvSpPr>
        <p:spPr>
          <a:xfrm>
            <a:off x="3124200" y="5991225"/>
            <a:ext cx="2895600" cy="365125"/>
          </a:xfrm>
          <a:prstGeom prst="rect">
            <a:avLst/>
          </a:prstGeom>
        </p:spPr>
        <p:txBody>
          <a:bodyPr vert="horz" lIns="91440" tIns="45720" rIns="91440" bIns="45720" rtlCol="0" anchor="ctr">
            <a:normAutofit/>
          </a:bodyPr>
          <a:lstStyle>
            <a:lvl1pPr algn="ctr">
              <a:defRPr lang="es-ES" sz="1200" b="1" i="0">
                <a:solidFill>
                  <a:schemeClr val="tx1"/>
                </a:solidFill>
                <a:latin typeface="Trajana Sans"/>
                <a:ea typeface="+mj-ea"/>
                <a:cs typeface="Trajana Sans"/>
              </a:defRPr>
            </a:lvl1pPr>
          </a:lstStyle>
          <a:p>
            <a:pPr marL="342900" indent="-342900">
              <a:spcBef>
                <a:spcPct val="0"/>
              </a:spcBef>
              <a:buFont typeface="Arial"/>
              <a:buNone/>
            </a:pPr>
            <a:endParaRPr lang="es-ES" dirty="0"/>
          </a:p>
        </p:txBody>
      </p:sp>
      <p:sp>
        <p:nvSpPr>
          <p:cNvPr id="6" name="Marcador de número de diapositiva 5"/>
          <p:cNvSpPr>
            <a:spLocks noGrp="1"/>
          </p:cNvSpPr>
          <p:nvPr>
            <p:ph type="sldNum" sz="quarter" idx="12"/>
          </p:nvPr>
        </p:nvSpPr>
        <p:spPr>
          <a:xfrm>
            <a:off x="6553200" y="5991225"/>
            <a:ext cx="2133600" cy="365125"/>
          </a:xfrm>
          <a:prstGeom prst="rect">
            <a:avLst/>
          </a:prstGeom>
        </p:spPr>
        <p:txBody>
          <a:bodyPr vert="horz" lIns="91440" tIns="45720" rIns="91440" bIns="45720" rtlCol="0" anchor="ctr">
            <a:normAutofit/>
          </a:bodyPr>
          <a:lstStyle>
            <a:lvl1pPr algn="r">
              <a:defRPr lang="es-ES" sz="1200" b="1" i="0" smtClean="0">
                <a:solidFill>
                  <a:schemeClr val="tx1"/>
                </a:solidFill>
                <a:latin typeface="Trajana Sans"/>
                <a:ea typeface="+mj-ea"/>
                <a:cs typeface="Trajana Sans"/>
              </a:defRPr>
            </a:lvl1pPr>
          </a:lstStyle>
          <a:p>
            <a:pPr marL="342900" indent="-342900">
              <a:spcBef>
                <a:spcPct val="0"/>
              </a:spcBef>
              <a:buFont typeface="Arial"/>
              <a:buNone/>
            </a:pPr>
            <a:fld id="{042053BB-9C62-054D-BD8D-AAA86375DAAE}" type="slidenum">
              <a:rPr lang="tr-TR" smtClean="0"/>
              <a:pPr marL="342900" indent="-342900">
                <a:spcBef>
                  <a:spcPct val="0"/>
                </a:spcBef>
                <a:buFont typeface="Arial"/>
                <a:buNone/>
              </a:pPr>
              <a:t>‹Nº›</a:t>
            </a:fld>
            <a:endParaRPr lang="tr-TR" dirty="0"/>
          </a:p>
        </p:txBody>
      </p:sp>
      <p:sp>
        <p:nvSpPr>
          <p:cNvPr id="7" name="Rectángulo 6"/>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9104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1791889"/>
            <a:ext cx="8229600" cy="1470025"/>
          </a:xfrm>
          <a:prstGeom prst="rect">
            <a:avLst/>
          </a:prstGeom>
        </p:spPr>
        <p:txBody>
          <a:bodyPr/>
          <a:lstStyle>
            <a:lvl1pPr>
              <a:defRPr b="1" i="0">
                <a:solidFill>
                  <a:srgbClr val="0B5C9E"/>
                </a:solidFill>
                <a:latin typeface="Trajana Sans"/>
                <a:cs typeface="Trajana Sans"/>
              </a:defRPr>
            </a:lvl1pPr>
          </a:lstStyle>
          <a:p>
            <a:r>
              <a:rPr lang="es-ES" smtClean="0"/>
              <a:t>Haga clic para modificar el estilo de título del patrón</a:t>
            </a:r>
            <a:endParaRPr lang="es-ES" dirty="0"/>
          </a:p>
        </p:txBody>
      </p:sp>
      <p:sp>
        <p:nvSpPr>
          <p:cNvPr id="3" name="Subtítulo 2"/>
          <p:cNvSpPr>
            <a:spLocks noGrp="1"/>
          </p:cNvSpPr>
          <p:nvPr>
            <p:ph type="subTitle" idx="1"/>
          </p:nvPr>
        </p:nvSpPr>
        <p:spPr>
          <a:xfrm>
            <a:off x="457200" y="3526730"/>
            <a:ext cx="8229600" cy="1752600"/>
          </a:xfrm>
          <a:prstGeom prst="rect">
            <a:avLst/>
          </a:prstGeom>
        </p:spPr>
        <p:txBody>
          <a:bodyPr vert="horz" lIns="91440" tIns="45720" rIns="91440" bIns="45720" rtlCol="0" anchor="ctr">
            <a:normAutofit/>
          </a:bodyPr>
          <a:lstStyle>
            <a:lvl1pPr>
              <a:defRPr lang="es-ES" sz="2400" b="1" i="0">
                <a:latin typeface="Century Gothic"/>
                <a:ea typeface="+mj-ea"/>
                <a:cs typeface="Century Gothic"/>
              </a:defRPr>
            </a:lvl1pPr>
          </a:lstStyle>
          <a:p>
            <a:pPr lvl="0" algn="ctr">
              <a:spcBef>
                <a:spcPct val="0"/>
              </a:spcBef>
              <a:buNone/>
            </a:pPr>
            <a:r>
              <a:rPr lang="es-ES" smtClean="0"/>
              <a:t>Haga clic para modificar el estilo de subtítulo del patrón</a:t>
            </a:r>
            <a:endParaRPr lang="es-ES" dirty="0"/>
          </a:p>
        </p:txBody>
      </p:sp>
      <p:sp>
        <p:nvSpPr>
          <p:cNvPr id="4" name="Marcador de fecha 3"/>
          <p:cNvSpPr>
            <a:spLocks noGrp="1"/>
          </p:cNvSpPr>
          <p:nvPr>
            <p:ph type="dt" sz="half" idx="10"/>
          </p:nvPr>
        </p:nvSpPr>
        <p:spPr>
          <a:xfrm>
            <a:off x="457200" y="5991225"/>
            <a:ext cx="2133600" cy="365125"/>
          </a:xfrm>
          <a:prstGeom prst="rect">
            <a:avLst/>
          </a:prstGeom>
        </p:spPr>
        <p:txBody>
          <a:bodyPr vert="horz" lIns="91440" tIns="45720" rIns="91440" bIns="45720" rtlCol="0" anchor="ctr">
            <a:normAutofit/>
          </a:bodyPr>
          <a:lstStyle>
            <a:lvl1pPr algn="l">
              <a:defRPr lang="es-ES" sz="1200" b="1" i="0" smtClean="0">
                <a:solidFill>
                  <a:schemeClr val="tx1"/>
                </a:solidFill>
                <a:latin typeface="Trajana Sans"/>
                <a:ea typeface="+mj-ea"/>
                <a:cs typeface="Trajana Sans"/>
              </a:defRPr>
            </a:lvl1pPr>
          </a:lstStyle>
          <a:p>
            <a:pPr marL="342900" indent="-342900">
              <a:spcBef>
                <a:spcPct val="0"/>
              </a:spcBef>
              <a:buFont typeface="Arial"/>
              <a:buNone/>
            </a:pPr>
            <a:fld id="{EC0555D8-3219-754C-8A5B-8A81884B41E1}" type="datetimeFigureOut">
              <a:rPr lang="bg-BG" smtClean="0"/>
              <a:pPr marL="342900" indent="-342900">
                <a:spcBef>
                  <a:spcPct val="0"/>
                </a:spcBef>
                <a:buFont typeface="Arial"/>
                <a:buNone/>
              </a:pPr>
              <a:t>29.11.2018 г.</a:t>
            </a:fld>
            <a:endParaRPr lang="bg-BG" dirty="0"/>
          </a:p>
        </p:txBody>
      </p:sp>
      <p:sp>
        <p:nvSpPr>
          <p:cNvPr id="5" name="Marcador de pie de página 4"/>
          <p:cNvSpPr>
            <a:spLocks noGrp="1"/>
          </p:cNvSpPr>
          <p:nvPr>
            <p:ph type="ftr" sz="quarter" idx="11"/>
          </p:nvPr>
        </p:nvSpPr>
        <p:spPr>
          <a:xfrm>
            <a:off x="3124200" y="5991225"/>
            <a:ext cx="2895600" cy="365125"/>
          </a:xfrm>
          <a:prstGeom prst="rect">
            <a:avLst/>
          </a:prstGeom>
        </p:spPr>
        <p:txBody>
          <a:bodyPr vert="horz" lIns="91440" tIns="45720" rIns="91440" bIns="45720" rtlCol="0" anchor="ctr">
            <a:normAutofit/>
          </a:bodyPr>
          <a:lstStyle>
            <a:lvl1pPr algn="ctr">
              <a:defRPr lang="es-ES" sz="1200" b="1" i="0">
                <a:solidFill>
                  <a:schemeClr val="tx1"/>
                </a:solidFill>
                <a:latin typeface="Trajana Sans"/>
                <a:ea typeface="+mj-ea"/>
                <a:cs typeface="Trajana Sans"/>
              </a:defRPr>
            </a:lvl1pPr>
          </a:lstStyle>
          <a:p>
            <a:pPr marL="342900" indent="-342900">
              <a:spcBef>
                <a:spcPct val="0"/>
              </a:spcBef>
              <a:buFont typeface="Arial"/>
              <a:buNone/>
            </a:pPr>
            <a:endParaRPr lang="es-ES" dirty="0"/>
          </a:p>
        </p:txBody>
      </p:sp>
      <p:sp>
        <p:nvSpPr>
          <p:cNvPr id="6" name="Marcador de número de diapositiva 5"/>
          <p:cNvSpPr>
            <a:spLocks noGrp="1"/>
          </p:cNvSpPr>
          <p:nvPr>
            <p:ph type="sldNum" sz="quarter" idx="12"/>
          </p:nvPr>
        </p:nvSpPr>
        <p:spPr>
          <a:xfrm>
            <a:off x="6553200" y="5991225"/>
            <a:ext cx="2133600" cy="365125"/>
          </a:xfrm>
          <a:prstGeom prst="rect">
            <a:avLst/>
          </a:prstGeom>
        </p:spPr>
        <p:txBody>
          <a:bodyPr vert="horz" lIns="91440" tIns="45720" rIns="91440" bIns="45720" rtlCol="0" anchor="ctr">
            <a:normAutofit/>
          </a:bodyPr>
          <a:lstStyle>
            <a:lvl1pPr algn="r">
              <a:defRPr lang="es-ES" sz="1200" b="1" i="0" smtClean="0">
                <a:solidFill>
                  <a:schemeClr val="tx1"/>
                </a:solidFill>
                <a:latin typeface="Trajana Sans"/>
                <a:ea typeface="+mj-ea"/>
                <a:cs typeface="Trajana Sans"/>
              </a:defRPr>
            </a:lvl1pPr>
          </a:lstStyle>
          <a:p>
            <a:pPr marL="342900" indent="-342900">
              <a:spcBef>
                <a:spcPct val="0"/>
              </a:spcBef>
              <a:buFont typeface="Arial"/>
              <a:buNone/>
            </a:pPr>
            <a:fld id="{042053BB-9C62-054D-BD8D-AAA86375DAAE}" type="slidenum">
              <a:rPr lang="tr-TR" smtClean="0"/>
              <a:pPr marL="342900" indent="-342900">
                <a:spcBef>
                  <a:spcPct val="0"/>
                </a:spcBef>
                <a:buFont typeface="Arial"/>
                <a:buNone/>
              </a:pPr>
              <a:t>‹Nº›</a:t>
            </a:fld>
            <a:endParaRPr lang="tr-TR" dirty="0"/>
          </a:p>
        </p:txBody>
      </p:sp>
    </p:spTree>
    <p:extLst>
      <p:ext uri="{BB962C8B-B14F-4D97-AF65-F5344CB8AC3E}">
        <p14:creationId xmlns:p14="http://schemas.microsoft.com/office/powerpoint/2010/main" val="154955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630117"/>
            <a:ext cx="8229600" cy="1143000"/>
          </a:xfrm>
          <a:prstGeom prst="rect">
            <a:avLst/>
          </a:prstGeom>
        </p:spPr>
        <p:txBody>
          <a:bodyPr vert="horz" lIns="91440" tIns="45720" rIns="91440" bIns="45720" rtlCol="0" anchor="ctr">
            <a:normAutofit/>
          </a:bodyPr>
          <a:lstStyle>
            <a:lvl1pPr>
              <a:defRPr lang="es-ES" b="1" i="0" dirty="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contenido 2"/>
          <p:cNvSpPr>
            <a:spLocks noGrp="1"/>
          </p:cNvSpPr>
          <p:nvPr>
            <p:ph idx="1"/>
          </p:nvPr>
        </p:nvSpPr>
        <p:spPr>
          <a:xfrm>
            <a:off x="457200" y="3026798"/>
            <a:ext cx="8229600" cy="2431231"/>
          </a:xfrm>
          <a:prstGeom prst="rect">
            <a:avLst/>
          </a:prstGeom>
        </p:spPr>
        <p:txBody>
          <a:bodyPr/>
          <a:lstStyle>
            <a:lvl1pPr marL="342900" indent="-342900">
              <a:buFont typeface="Arial"/>
              <a:buChar char="•"/>
              <a:defRPr lang="es-ES_tradnl" sz="2400" b="1" i="0" kern="1200" smtClean="0">
                <a:solidFill>
                  <a:schemeClr val="tx1"/>
                </a:solidFill>
                <a:latin typeface="Century Gothic"/>
                <a:ea typeface="+mj-ea"/>
                <a:cs typeface="Century Gothic"/>
              </a:defRPr>
            </a:lvl1pPr>
            <a:lvl2pPr marL="914400" indent="-457200">
              <a:buFont typeface="Arial"/>
              <a:buChar char="•"/>
              <a:defRPr>
                <a:latin typeface="Century Gothic"/>
                <a:cs typeface="Century Gothic"/>
              </a:defRPr>
            </a:lvl2pPr>
            <a:lvl3pPr marL="1257300" indent="-342900">
              <a:buFont typeface="Arial"/>
              <a:buChar char="•"/>
              <a:defRPr>
                <a:latin typeface="Century Gothic"/>
                <a:cs typeface="Century Gothic"/>
              </a:defRPr>
            </a:lvl3pPr>
            <a:lvl4pPr marL="1714500" indent="-342900">
              <a:buFont typeface="Arial"/>
              <a:buChar char="•"/>
              <a:defRPr>
                <a:latin typeface="Century Gothic"/>
                <a:cs typeface="Century Gothic"/>
              </a:defRPr>
            </a:lvl4pPr>
            <a:lvl5pPr marL="2171700" indent="-342900">
              <a:buFont typeface="Arial"/>
              <a:buChar char="•"/>
              <a:defRPr>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Marcador de fecha 3"/>
          <p:cNvSpPr>
            <a:spLocks noGrp="1"/>
          </p:cNvSpPr>
          <p:nvPr>
            <p:ph type="dt" sz="half" idx="10"/>
          </p:nvPr>
        </p:nvSpPr>
        <p:spPr>
          <a:xfrm>
            <a:off x="457200" y="5991133"/>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5" name="Marcador de pie de página 4"/>
          <p:cNvSpPr>
            <a:spLocks noGrp="1"/>
          </p:cNvSpPr>
          <p:nvPr>
            <p:ph type="ftr" sz="quarter" idx="11"/>
          </p:nvPr>
        </p:nvSpPr>
        <p:spPr>
          <a:xfrm>
            <a:off x="3124200" y="5991041"/>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520"/>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a:p>
        </p:txBody>
      </p:sp>
      <p:sp>
        <p:nvSpPr>
          <p:cNvPr id="7" name="Rectángulo 6"/>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0142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630117"/>
            <a:ext cx="8229600" cy="1143000"/>
          </a:xfrm>
          <a:prstGeom prst="rect">
            <a:avLst/>
          </a:prstGeom>
        </p:spPr>
        <p:txBody>
          <a:bodyPr vert="horz" lIns="91440" tIns="45720" rIns="91440" bIns="45720" rtlCol="0" anchor="ctr">
            <a:normAutofit/>
          </a:bodyPr>
          <a:lstStyle>
            <a:lvl1pPr>
              <a:defRPr lang="es-ES" b="1" i="0" dirty="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contenido 2"/>
          <p:cNvSpPr>
            <a:spLocks noGrp="1"/>
          </p:cNvSpPr>
          <p:nvPr>
            <p:ph idx="1"/>
          </p:nvPr>
        </p:nvSpPr>
        <p:spPr>
          <a:xfrm>
            <a:off x="457200" y="3026798"/>
            <a:ext cx="8229600" cy="2431231"/>
          </a:xfrm>
          <a:prstGeom prst="rect">
            <a:avLst/>
          </a:prstGeom>
        </p:spPr>
        <p:txBody>
          <a:bodyPr/>
          <a:lstStyle>
            <a:lvl1pPr marL="342900" indent="-342900">
              <a:buFont typeface="Arial"/>
              <a:buChar char="•"/>
              <a:defRPr lang="es-ES_tradnl" sz="2400" b="1" i="0" kern="1200" smtClean="0">
                <a:solidFill>
                  <a:schemeClr val="tx1"/>
                </a:solidFill>
                <a:latin typeface="Century Gothic"/>
                <a:ea typeface="+mj-ea"/>
                <a:cs typeface="Century Gothic"/>
              </a:defRPr>
            </a:lvl1pPr>
            <a:lvl2pPr marL="914400" indent="-457200">
              <a:buFont typeface="Arial"/>
              <a:buChar char="•"/>
              <a:defRPr>
                <a:latin typeface="Century Gothic"/>
                <a:cs typeface="Century Gothic"/>
              </a:defRPr>
            </a:lvl2pPr>
            <a:lvl3pPr marL="1257300" indent="-342900">
              <a:buFont typeface="Arial"/>
              <a:buChar char="•"/>
              <a:defRPr>
                <a:latin typeface="Century Gothic"/>
                <a:cs typeface="Century Gothic"/>
              </a:defRPr>
            </a:lvl3pPr>
            <a:lvl4pPr marL="1714500" indent="-342900">
              <a:buFont typeface="Arial"/>
              <a:buChar char="•"/>
              <a:defRPr>
                <a:latin typeface="Century Gothic"/>
                <a:cs typeface="Century Gothic"/>
              </a:defRPr>
            </a:lvl4pPr>
            <a:lvl5pPr marL="2171700" indent="-342900">
              <a:buFont typeface="Arial"/>
              <a:buChar char="•"/>
              <a:defRPr>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Marcador de fecha 3"/>
          <p:cNvSpPr>
            <a:spLocks noGrp="1"/>
          </p:cNvSpPr>
          <p:nvPr>
            <p:ph type="dt" sz="half" idx="10"/>
          </p:nvPr>
        </p:nvSpPr>
        <p:spPr>
          <a:xfrm>
            <a:off x="457200" y="5991133"/>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5" name="Marcador de pie de página 4"/>
          <p:cNvSpPr>
            <a:spLocks noGrp="1"/>
          </p:cNvSpPr>
          <p:nvPr>
            <p:ph type="ftr" sz="quarter" idx="11"/>
          </p:nvPr>
        </p:nvSpPr>
        <p:spPr>
          <a:xfrm>
            <a:off x="3124200" y="5991041"/>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520"/>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a:p>
        </p:txBody>
      </p:sp>
    </p:spTree>
    <p:extLst>
      <p:ext uri="{BB962C8B-B14F-4D97-AF65-F5344CB8AC3E}">
        <p14:creationId xmlns:p14="http://schemas.microsoft.com/office/powerpoint/2010/main" val="320525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630117"/>
            <a:ext cx="8229600" cy="1143000"/>
          </a:xfrm>
          <a:prstGeom prst="rect">
            <a:avLst/>
          </a:prstGeom>
        </p:spPr>
        <p:txBody>
          <a:bodyPr vert="horz" lIns="91440" tIns="45720" rIns="91440" bIns="45720" rtlCol="0" anchor="ctr">
            <a:normAutofit/>
          </a:bodyPr>
          <a:lstStyle>
            <a:lvl1pPr>
              <a:defRPr lang="es-ES" b="1" i="0" dirty="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contenido 2"/>
          <p:cNvSpPr>
            <a:spLocks noGrp="1"/>
          </p:cNvSpPr>
          <p:nvPr>
            <p:ph idx="1"/>
          </p:nvPr>
        </p:nvSpPr>
        <p:spPr>
          <a:xfrm>
            <a:off x="457200" y="3026798"/>
            <a:ext cx="8229600" cy="2431231"/>
          </a:xfrm>
          <a:prstGeom prst="rect">
            <a:avLst/>
          </a:prstGeom>
        </p:spPr>
        <p:txBody>
          <a:bodyPr/>
          <a:lstStyle>
            <a:lvl1pPr marL="342900" indent="-342900">
              <a:buFont typeface="Arial"/>
              <a:buChar char="•"/>
              <a:defRPr lang="es-ES_tradnl" sz="2400" b="1" i="0" kern="1200" smtClean="0">
                <a:solidFill>
                  <a:schemeClr val="tx1"/>
                </a:solidFill>
                <a:latin typeface="Century Gothic"/>
                <a:ea typeface="+mj-ea"/>
                <a:cs typeface="Century Gothic"/>
              </a:defRPr>
            </a:lvl1pPr>
            <a:lvl2pPr marL="914400" indent="-457200">
              <a:buFont typeface="Arial"/>
              <a:buChar char="•"/>
              <a:defRPr>
                <a:latin typeface="Century Gothic"/>
                <a:cs typeface="Century Gothic"/>
              </a:defRPr>
            </a:lvl2pPr>
            <a:lvl3pPr marL="1257300" indent="-342900">
              <a:buFont typeface="Arial"/>
              <a:buChar char="•"/>
              <a:defRPr>
                <a:latin typeface="Century Gothic"/>
                <a:cs typeface="Century Gothic"/>
              </a:defRPr>
            </a:lvl3pPr>
            <a:lvl4pPr marL="1714500" indent="-342900">
              <a:buFont typeface="Arial"/>
              <a:buChar char="•"/>
              <a:defRPr>
                <a:latin typeface="Century Gothic"/>
                <a:cs typeface="Century Gothic"/>
              </a:defRPr>
            </a:lvl4pPr>
            <a:lvl5pPr marL="2171700" indent="-342900">
              <a:buFont typeface="Arial"/>
              <a:buChar char="•"/>
              <a:defRPr>
                <a:latin typeface="Century Gothic"/>
                <a:cs typeface="Century Gothi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Marcador de fecha 3"/>
          <p:cNvSpPr>
            <a:spLocks noGrp="1"/>
          </p:cNvSpPr>
          <p:nvPr>
            <p:ph type="dt" sz="half" idx="10"/>
          </p:nvPr>
        </p:nvSpPr>
        <p:spPr>
          <a:xfrm>
            <a:off x="457200" y="5991133"/>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5" name="Marcador de pie de página 4"/>
          <p:cNvSpPr>
            <a:spLocks noGrp="1"/>
          </p:cNvSpPr>
          <p:nvPr>
            <p:ph type="ftr" sz="quarter" idx="11"/>
          </p:nvPr>
        </p:nvSpPr>
        <p:spPr>
          <a:xfrm>
            <a:off x="3124200" y="5991041"/>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520"/>
            <a:ext cx="2133600" cy="365125"/>
          </a:xfrm>
          <a:prstGeom prst="rect">
            <a:avLst/>
          </a:prstGeom>
        </p:spPr>
        <p:txBody>
          <a:bodyPr anchor="ctr"/>
          <a:lstStyle>
            <a:lvl1pPr algn="r">
              <a:defRPr sz="1200">
                <a:latin typeface="Trajana Sans"/>
                <a:cs typeface="Trajana Sans"/>
              </a:defRPr>
            </a:lvl1pPr>
          </a:lstStyle>
          <a:p>
            <a:fld id="{042053BB-9C62-054D-BD8D-AAA86375DAAE}" type="slidenum">
              <a:rPr lang="es-ES" smtClean="0"/>
              <a:pPr/>
              <a:t>‹Nº›</a:t>
            </a:fld>
            <a:endParaRPr lang="es-ES"/>
          </a:p>
        </p:txBody>
      </p:sp>
      <p:sp>
        <p:nvSpPr>
          <p:cNvPr id="7" name="Rectángulo 6"/>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9387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06900"/>
            <a:ext cx="8302626" cy="1362075"/>
          </a:xfrm>
          <a:prstGeom prst="rect">
            <a:avLst/>
          </a:prstGeom>
        </p:spPr>
        <p:txBody>
          <a:bodyPr vert="horz" lIns="91440" tIns="45720" rIns="91440" bIns="45720" rtlCol="0" anchor="ctr">
            <a:normAutofit/>
          </a:bodyPr>
          <a:lstStyle>
            <a:lvl1pPr>
              <a:defRPr lang="es-ES" b="1" i="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texto 2"/>
          <p:cNvSpPr>
            <a:spLocks noGrp="1"/>
          </p:cNvSpPr>
          <p:nvPr>
            <p:ph type="body" idx="1"/>
          </p:nvPr>
        </p:nvSpPr>
        <p:spPr>
          <a:xfrm>
            <a:off x="457200" y="2487904"/>
            <a:ext cx="8302626" cy="1500187"/>
          </a:xfrm>
          <a:prstGeom prst="rect">
            <a:avLst/>
          </a:prstGeom>
        </p:spPr>
        <p:txBody>
          <a:bodyPr vert="horz" lIns="91440" tIns="45720" rIns="91440" bIns="45720" rtlCol="0" anchor="ctr">
            <a:normAutofit/>
          </a:bodyPr>
          <a:lstStyle>
            <a:lvl1pPr>
              <a:defRPr lang="es-ES_tradnl" sz="1400" b="1" i="0" smtClean="0">
                <a:latin typeface="Century Gothic"/>
                <a:ea typeface="+mj-ea"/>
                <a:cs typeface="Century Gothic"/>
              </a:defRPr>
            </a:lvl1pPr>
          </a:lstStyle>
          <a:p>
            <a:pPr lvl="0" algn="ctr">
              <a:spcBef>
                <a:spcPct val="0"/>
              </a:spcBef>
              <a:buNone/>
            </a:pPr>
            <a:r>
              <a:rPr lang="es-ES" smtClean="0"/>
              <a:t>Haga clic para modificar el estilo de texto del patrón</a:t>
            </a:r>
          </a:p>
        </p:txBody>
      </p:sp>
      <p:sp>
        <p:nvSpPr>
          <p:cNvPr id="4" name="Marcador de fecha 3"/>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5" name="Marcador de pie de página 4"/>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889"/>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Tree>
    <p:extLst>
      <p:ext uri="{BB962C8B-B14F-4D97-AF65-F5344CB8AC3E}">
        <p14:creationId xmlns:p14="http://schemas.microsoft.com/office/powerpoint/2010/main" val="415952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06900"/>
            <a:ext cx="8302626" cy="1362075"/>
          </a:xfrm>
          <a:prstGeom prst="rect">
            <a:avLst/>
          </a:prstGeom>
        </p:spPr>
        <p:txBody>
          <a:bodyPr vert="horz" lIns="91440" tIns="45720" rIns="91440" bIns="45720" rtlCol="0" anchor="ctr">
            <a:normAutofit/>
          </a:bodyPr>
          <a:lstStyle>
            <a:lvl1pPr>
              <a:defRPr lang="es-ES" b="1" i="0">
                <a:solidFill>
                  <a:srgbClr val="115F9F"/>
                </a:solidFill>
                <a:latin typeface="Trajana Sans"/>
                <a:cs typeface="Trajana Sans"/>
              </a:defRPr>
            </a:lvl1pPr>
          </a:lstStyle>
          <a:p>
            <a:pPr lvl="0"/>
            <a:r>
              <a:rPr lang="es-ES" smtClean="0"/>
              <a:t>Haga clic para modificar el estilo de título del patrón</a:t>
            </a:r>
            <a:endParaRPr lang="es-ES" dirty="0"/>
          </a:p>
        </p:txBody>
      </p:sp>
      <p:sp>
        <p:nvSpPr>
          <p:cNvPr id="3" name="Marcador de texto 2"/>
          <p:cNvSpPr>
            <a:spLocks noGrp="1"/>
          </p:cNvSpPr>
          <p:nvPr>
            <p:ph type="body" idx="1"/>
          </p:nvPr>
        </p:nvSpPr>
        <p:spPr>
          <a:xfrm>
            <a:off x="457200" y="2487904"/>
            <a:ext cx="8302626" cy="1500187"/>
          </a:xfrm>
          <a:prstGeom prst="rect">
            <a:avLst/>
          </a:prstGeom>
        </p:spPr>
        <p:txBody>
          <a:bodyPr vert="horz" lIns="91440" tIns="45720" rIns="91440" bIns="45720" rtlCol="0" anchor="ctr">
            <a:normAutofit/>
          </a:bodyPr>
          <a:lstStyle>
            <a:lvl1pPr>
              <a:defRPr lang="es-ES_tradnl" sz="1400" b="1" i="0" smtClean="0">
                <a:latin typeface="Century Gothic"/>
                <a:ea typeface="+mj-ea"/>
                <a:cs typeface="Century Gothic"/>
              </a:defRPr>
            </a:lvl1pPr>
          </a:lstStyle>
          <a:p>
            <a:pPr lvl="0" algn="ctr">
              <a:spcBef>
                <a:spcPct val="0"/>
              </a:spcBef>
              <a:buNone/>
            </a:pPr>
            <a:r>
              <a:rPr lang="es-ES" smtClean="0"/>
              <a:t>Haga clic para modificar el estilo de texto del patrón</a:t>
            </a:r>
          </a:p>
        </p:txBody>
      </p:sp>
      <p:sp>
        <p:nvSpPr>
          <p:cNvPr id="4" name="Marcador de fecha 3"/>
          <p:cNvSpPr>
            <a:spLocks noGrp="1"/>
          </p:cNvSpPr>
          <p:nvPr>
            <p:ph type="dt" sz="half" idx="10"/>
          </p:nvPr>
        </p:nvSpPr>
        <p:spPr>
          <a:xfrm>
            <a:off x="457200" y="5997889"/>
            <a:ext cx="2133600" cy="365125"/>
          </a:xfrm>
          <a:prstGeom prst="rect">
            <a:avLst/>
          </a:prstGeom>
        </p:spPr>
        <p:txBody>
          <a:bodyPr anchor="ctr"/>
          <a:lstStyle>
            <a:lvl1pPr>
              <a:defRPr sz="1200">
                <a:latin typeface="Trajana Sans"/>
                <a:cs typeface="Trajana Sans"/>
              </a:defRPr>
            </a:lvl1pPr>
          </a:lstStyle>
          <a:p>
            <a:fld id="{EC0555D8-3219-754C-8A5B-8A81884B41E1}" type="datetimeFigureOut">
              <a:rPr lang="es-ES" smtClean="0"/>
              <a:pPr/>
              <a:t>29/11/2018</a:t>
            </a:fld>
            <a:endParaRPr lang="es-ES"/>
          </a:p>
        </p:txBody>
      </p:sp>
      <p:sp>
        <p:nvSpPr>
          <p:cNvPr id="5" name="Marcador de pie de página 4"/>
          <p:cNvSpPr>
            <a:spLocks noGrp="1"/>
          </p:cNvSpPr>
          <p:nvPr>
            <p:ph type="ftr" sz="quarter" idx="11"/>
          </p:nvPr>
        </p:nvSpPr>
        <p:spPr>
          <a:xfrm>
            <a:off x="3124200" y="5997889"/>
            <a:ext cx="2895600" cy="365125"/>
          </a:xfrm>
          <a:prstGeom prst="rect">
            <a:avLst/>
          </a:prstGeom>
        </p:spPr>
        <p:txBody>
          <a:bodyPr anchor="ctr"/>
          <a:lstStyle>
            <a:lvl1pPr algn="ctr">
              <a:defRPr sz="1200">
                <a:latin typeface="Trajana Sans"/>
                <a:cs typeface="Trajana Sans"/>
              </a:defRPr>
            </a:lvl1pPr>
          </a:lstStyle>
          <a:p>
            <a:endParaRPr lang="es-ES" dirty="0"/>
          </a:p>
        </p:txBody>
      </p:sp>
      <p:sp>
        <p:nvSpPr>
          <p:cNvPr id="6" name="Marcador de número de diapositiva 5"/>
          <p:cNvSpPr>
            <a:spLocks noGrp="1"/>
          </p:cNvSpPr>
          <p:nvPr>
            <p:ph type="sldNum" sz="quarter" idx="12"/>
          </p:nvPr>
        </p:nvSpPr>
        <p:spPr>
          <a:xfrm>
            <a:off x="6553200" y="5997889"/>
            <a:ext cx="2133600" cy="365125"/>
          </a:xfrm>
          <a:prstGeom prst="rect">
            <a:avLst/>
          </a:prstGeom>
        </p:spPr>
        <p:txBody>
          <a:bodyPr anchor="ctr"/>
          <a:lstStyle>
            <a:lvl1pPr>
              <a:defRPr sz="1200">
                <a:latin typeface="Trajana Sans"/>
                <a:cs typeface="Trajana Sans"/>
              </a:defRPr>
            </a:lvl1pPr>
          </a:lstStyle>
          <a:p>
            <a:pPr algn="r"/>
            <a:fld id="{042053BB-9C62-054D-BD8D-AAA86375DAAE}" type="slidenum">
              <a:rPr lang="es-ES" smtClean="0"/>
              <a:pPr algn="r"/>
              <a:t>‹Nº›</a:t>
            </a:fld>
            <a:endParaRPr lang="es-ES" dirty="0"/>
          </a:p>
        </p:txBody>
      </p:sp>
      <p:sp>
        <p:nvSpPr>
          <p:cNvPr id="7" name="Rectángulo 6"/>
          <p:cNvSpPr/>
          <p:nvPr userDrawn="1"/>
        </p:nvSpPr>
        <p:spPr>
          <a:xfrm>
            <a:off x="175635" y="344504"/>
            <a:ext cx="8761487" cy="10875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4065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8"/>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19848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63" r:id="rId4"/>
    <p:sldLayoutId id="2147483650" r:id="rId5"/>
    <p:sldLayoutId id="2147483664" r:id="rId6"/>
    <p:sldLayoutId id="2147483665" r:id="rId7"/>
    <p:sldLayoutId id="2147483651" r:id="rId8"/>
    <p:sldLayoutId id="2147483666" r:id="rId9"/>
    <p:sldLayoutId id="2147483652" r:id="rId10"/>
    <p:sldLayoutId id="2147483667" r:id="rId11"/>
    <p:sldLayoutId id="2147483653" r:id="rId12"/>
    <p:sldLayoutId id="2147483668" r:id="rId13"/>
    <p:sldLayoutId id="2147483654" r:id="rId14"/>
    <p:sldLayoutId id="2147483669" r:id="rId15"/>
    <p:sldLayoutId id="2147483655" r:id="rId16"/>
    <p:sldLayoutId id="2147483670" r:id="rId17"/>
    <p:sldLayoutId id="2147483656" r:id="rId18"/>
    <p:sldLayoutId id="2147483671" r:id="rId19"/>
    <p:sldLayoutId id="2147483657" r:id="rId20"/>
    <p:sldLayoutId id="2147483672" r:id="rId21"/>
    <p:sldLayoutId id="2147483658" r:id="rId22"/>
    <p:sldLayoutId id="2147483673" r:id="rId23"/>
    <p:sldLayoutId id="2147483659" r:id="rId24"/>
    <p:sldLayoutId id="2147483674" r:id="rId25"/>
    <p:sldLayoutId id="2147483662" r:id="rId2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www.flaticon.es/icono-gratis/archivo-txt_81503" TargetMode="External"/><Relationship Id="rId7" Type="http://schemas.openxmlformats.org/officeDocument/2006/relationships/hyperlink" Target="https://www.lesnumeriques.com/audio/plus-30-millions-abonnes-pour-apple-music-n66907.html" TargetMode="External"/><Relationship Id="rId2" Type="http://schemas.openxmlformats.org/officeDocument/2006/relationships/hyperlink" Target="https://scratch.mit.edu/" TargetMode="External"/><Relationship Id="rId1" Type="http://schemas.openxmlformats.org/officeDocument/2006/relationships/slideLayout" Target="../slideLayouts/slideLayout15.xml"/><Relationship Id="rId6" Type="http://schemas.openxmlformats.org/officeDocument/2006/relationships/hyperlink" Target="https://es.kisspng.com/kisspng-otdqtp/" TargetMode="External"/><Relationship Id="rId5" Type="http://schemas.openxmlformats.org/officeDocument/2006/relationships/hyperlink" Target="https://kivuto.com/news/kivuto-simplifies-management-and-distribution-of-microsoft-office-2016-for-schools-worldwide/" TargetMode="External"/><Relationship Id="rId4" Type="http://schemas.openxmlformats.org/officeDocument/2006/relationships/hyperlink" Target="http://www.webtus.net/blog/8-aplicaciones-moviles-para-edicion-de-fotografias-y-video/video-4/"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28546" y="3519533"/>
            <a:ext cx="5215631" cy="2554545"/>
          </a:xfrm>
          <a:prstGeom prst="rect">
            <a:avLst/>
          </a:prstGeom>
        </p:spPr>
        <p:txBody>
          <a:bodyPr wrap="square">
            <a:spAutoFit/>
          </a:bodyPr>
          <a:lstStyle/>
          <a:p>
            <a:pPr algn="ctr"/>
            <a:r>
              <a:rPr lang="es-CR" sz="1600" b="1" dirty="0">
                <a:latin typeface="Century Gothic" panose="020B0502020202020204" pitchFamily="34" charset="0"/>
                <a:cs typeface="Times New Roman" panose="02020603050405020304" pitchFamily="18" charset="0"/>
              </a:rPr>
              <a:t>Programa Nacional de Informática Educativa </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Laboratorio de Informática Educativa</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LIE++ pensar, crear, programar</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Propuesta para Tercer Año</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
            </a:r>
            <a:br>
              <a:rPr lang="es-CR" sz="1600" b="1" dirty="0">
                <a:latin typeface="Century Gothic" panose="020B0502020202020204" pitchFamily="34" charset="0"/>
                <a:cs typeface="Times New Roman" panose="02020603050405020304" pitchFamily="18" charset="0"/>
              </a:rPr>
            </a:br>
            <a:r>
              <a:rPr lang="es-CR" sz="1600" b="1" dirty="0" smtClean="0">
                <a:latin typeface="Century Gothic" panose="020B0502020202020204" pitchFamily="34" charset="0"/>
                <a:cs typeface="Times New Roman" panose="02020603050405020304" pitchFamily="18" charset="0"/>
              </a:rPr>
              <a:t>Extensiones de archivos</a:t>
            </a:r>
          </a:p>
          <a:p>
            <a:pPr algn="ctr"/>
            <a:endParaRPr lang="es-CR" sz="1600" b="1" dirty="0" smtClean="0">
              <a:latin typeface="Century Gothic" panose="020B0502020202020204" pitchFamily="34" charset="0"/>
              <a:cs typeface="Times New Roman" panose="02020603050405020304" pitchFamily="18" charset="0"/>
            </a:endParaRPr>
          </a:p>
          <a:p>
            <a:pPr algn="ctr"/>
            <a:r>
              <a:rPr lang="es-CR" sz="1600" b="1" dirty="0" smtClean="0">
                <a:latin typeface="Century Gothic" panose="020B0502020202020204" pitchFamily="34" charset="0"/>
                <a:cs typeface="Times New Roman" panose="02020603050405020304" pitchFamily="18" charset="0"/>
              </a:rPr>
              <a:t>Octubre 2018</a:t>
            </a:r>
            <a:endParaRPr lang="es-CR" sz="1600" b="1"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407044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382856" y="800678"/>
            <a:ext cx="3455844" cy="771670"/>
          </a:xfrm>
        </p:spPr>
        <p:style>
          <a:lnRef idx="0">
            <a:schemeClr val="accent6"/>
          </a:lnRef>
          <a:fillRef idx="3">
            <a:schemeClr val="accent6"/>
          </a:fillRef>
          <a:effectRef idx="3">
            <a:schemeClr val="accent6"/>
          </a:effectRef>
          <a:fontRef idx="minor">
            <a:schemeClr val="lt1"/>
          </a:fontRef>
        </p:style>
        <p:txBody>
          <a:bodyPr>
            <a:normAutofit/>
          </a:bodyPr>
          <a:lstStyle/>
          <a:p>
            <a:r>
              <a:rPr lang="es-CR" sz="2000" b="1" dirty="0" smtClean="0">
                <a:ln>
                  <a:solidFill>
                    <a:srgbClr val="00A0DE"/>
                  </a:solidFill>
                </a:ln>
                <a:solidFill>
                  <a:srgbClr val="00A0DE"/>
                </a:solidFill>
                <a:latin typeface="Century Gothic" panose="020B0502020202020204" pitchFamily="34" charset="0"/>
              </a:rPr>
              <a:t>¿Qué es un archivo?</a:t>
            </a:r>
            <a:endParaRPr lang="es-CR" sz="2000" b="1" dirty="0">
              <a:ln>
                <a:solidFill>
                  <a:srgbClr val="00A0DE"/>
                </a:solidFill>
              </a:ln>
              <a:solidFill>
                <a:srgbClr val="00A0DE"/>
              </a:solidFill>
              <a:latin typeface="Century Gothic" panose="020B0502020202020204" pitchFamily="34" charset="0"/>
            </a:endParaRPr>
          </a:p>
        </p:txBody>
      </p:sp>
      <p:sp>
        <p:nvSpPr>
          <p:cNvPr id="5" name="Marcador de contenido 2"/>
          <p:cNvSpPr txBox="1">
            <a:spLocks/>
          </p:cNvSpPr>
          <p:nvPr/>
        </p:nvSpPr>
        <p:spPr>
          <a:xfrm>
            <a:off x="685800" y="2153466"/>
            <a:ext cx="7400925" cy="1453843"/>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s-CR" sz="1700" b="1" dirty="0" smtClean="0">
                <a:latin typeface="Century Gothic" panose="020B0502020202020204" pitchFamily="34" charset="0"/>
              </a:rPr>
              <a:t>Un archivo, se trata de un conjunto de datos que se convierten en información, que es almacenada en la computadora. Para saber qué tipos de información está almacenada se utilizan las extensiones de los archivos que identifica si se trata de un video, una canción o sonido, una foto, un texto o un programa.</a:t>
            </a:r>
            <a:endParaRPr lang="es-CR" sz="1700" b="1" dirty="0">
              <a:latin typeface="Century Gothic" panose="020B0502020202020204" pitchFamily="34" charset="0"/>
            </a:endParaRPr>
          </a:p>
        </p:txBody>
      </p:sp>
      <p:pic>
        <p:nvPicPr>
          <p:cNvPr id="6" name="Picture 2" descr="Resultado de imagen de musica texto vid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366" y="4117701"/>
            <a:ext cx="1025259" cy="102525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stretch>
            <a:fillRect/>
          </a:stretch>
        </p:blipFill>
        <p:spPr>
          <a:xfrm>
            <a:off x="6110871" y="4503280"/>
            <a:ext cx="802145" cy="802145"/>
          </a:xfrm>
          <a:prstGeom prst="rect">
            <a:avLst/>
          </a:prstGeom>
        </p:spPr>
      </p:pic>
      <p:pic>
        <p:nvPicPr>
          <p:cNvPr id="10" name="Picture 12" descr="Resultado de imagen de scratch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462" y="4312882"/>
            <a:ext cx="992543" cy="9925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Resultado de imagen de phot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588" y="634678"/>
            <a:ext cx="1128170" cy="112817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a:blip r:embed="rId6"/>
          <a:stretch>
            <a:fillRect/>
          </a:stretch>
        </p:blipFill>
        <p:spPr>
          <a:xfrm>
            <a:off x="7881892" y="3584777"/>
            <a:ext cx="728105" cy="728105"/>
          </a:xfrm>
          <a:prstGeom prst="rect">
            <a:avLst/>
          </a:prstGeom>
        </p:spPr>
      </p:pic>
    </p:spTree>
    <p:extLst>
      <p:ext uri="{BB962C8B-B14F-4D97-AF65-F5344CB8AC3E}">
        <p14:creationId xmlns:p14="http://schemas.microsoft.com/office/powerpoint/2010/main" val="351762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101561" y="440185"/>
            <a:ext cx="5280314" cy="766735"/>
          </a:xfrm>
        </p:spPr>
        <p:style>
          <a:lnRef idx="0">
            <a:schemeClr val="accent6"/>
          </a:lnRef>
          <a:fillRef idx="3">
            <a:schemeClr val="accent6"/>
          </a:fillRef>
          <a:effectRef idx="3">
            <a:schemeClr val="accent6"/>
          </a:effectRef>
          <a:fontRef idx="minor">
            <a:schemeClr val="lt1"/>
          </a:fontRef>
        </p:style>
        <p:txBody>
          <a:bodyPr>
            <a:normAutofit/>
          </a:bodyPr>
          <a:lstStyle/>
          <a:p>
            <a:r>
              <a:rPr lang="es-CR" sz="1800" b="1" dirty="0">
                <a:ln>
                  <a:solidFill>
                    <a:srgbClr val="00A0DE"/>
                  </a:solidFill>
                </a:ln>
                <a:solidFill>
                  <a:srgbClr val="00A0DE"/>
                </a:solidFill>
                <a:latin typeface="Century Gothic" panose="020B0502020202020204" pitchFamily="34" charset="0"/>
                <a:ea typeface="+mn-ea"/>
                <a:cs typeface="+mn-cs"/>
              </a:rPr>
              <a:t>¿Qué es una </a:t>
            </a:r>
            <a:r>
              <a:rPr lang="es-CR" sz="1800" b="1" dirty="0" smtClean="0">
                <a:ln>
                  <a:solidFill>
                    <a:srgbClr val="00A0DE"/>
                  </a:solidFill>
                </a:ln>
                <a:solidFill>
                  <a:srgbClr val="00A0DE"/>
                </a:solidFill>
                <a:latin typeface="Century Gothic" panose="020B0502020202020204" pitchFamily="34" charset="0"/>
                <a:ea typeface="+mn-ea"/>
                <a:cs typeface="+mn-cs"/>
              </a:rPr>
              <a:t>extensión de archivo?</a:t>
            </a:r>
            <a:endParaRPr lang="es-CR" sz="1800" b="1" dirty="0">
              <a:ln>
                <a:solidFill>
                  <a:srgbClr val="00A0DE"/>
                </a:solidFill>
              </a:ln>
              <a:solidFill>
                <a:srgbClr val="00A0DE"/>
              </a:solidFill>
              <a:latin typeface="Century Gothic" panose="020B0502020202020204" pitchFamily="34" charset="0"/>
              <a:ea typeface="+mn-ea"/>
              <a:cs typeface="+mn-cs"/>
            </a:endParaRPr>
          </a:p>
        </p:txBody>
      </p:sp>
      <p:sp>
        <p:nvSpPr>
          <p:cNvPr id="5" name="Marcador de contenido 2"/>
          <p:cNvSpPr txBox="1">
            <a:spLocks/>
          </p:cNvSpPr>
          <p:nvPr/>
        </p:nvSpPr>
        <p:spPr>
          <a:xfrm>
            <a:off x="600076" y="1731393"/>
            <a:ext cx="7781924" cy="3231132"/>
          </a:xfrm>
          <a:prstGeom prst="rect">
            <a:avLst/>
          </a:prstGeom>
        </p:spPr>
        <p:txBody>
          <a:bodyPr>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pPr>
            <a:r>
              <a:rPr lang="es-CR" sz="4000" b="1" dirty="0" smtClean="0">
                <a:latin typeface="Century Gothic" panose="020B0502020202020204" pitchFamily="34" charset="0"/>
              </a:rPr>
              <a:t>Para saber cuál es la información que tiene un archivo, se utilizan las extensiones, que nos indican cuáles son las características de ese archivo y el tipo de información que almacena. La extensión son las letras que van después del nombre del archivo y el punto, por ejemplo: “luna.sb2” se trata de un archivo de programación de </a:t>
            </a:r>
            <a:r>
              <a:rPr lang="es-CR" sz="4000" b="1" dirty="0" err="1" smtClean="0">
                <a:latin typeface="Century Gothic" panose="020B0502020202020204" pitchFamily="34" charset="0"/>
              </a:rPr>
              <a:t>Scratch</a:t>
            </a:r>
            <a:r>
              <a:rPr lang="es-CR" sz="4000" b="1" dirty="0" smtClean="0">
                <a:latin typeface="Century Gothic" panose="020B0502020202020204" pitchFamily="34" charset="0"/>
              </a:rPr>
              <a:t>.</a:t>
            </a:r>
          </a:p>
          <a:p>
            <a:pPr marL="0" indent="0" algn="just">
              <a:lnSpc>
                <a:spcPct val="120000"/>
              </a:lnSpc>
              <a:buNone/>
            </a:pPr>
            <a:endParaRPr lang="es-CR" sz="4000" b="1" dirty="0" smtClean="0">
              <a:latin typeface="Century Gothic" panose="020B0502020202020204" pitchFamily="34" charset="0"/>
            </a:endParaRPr>
          </a:p>
          <a:p>
            <a:pPr marL="0" indent="0" algn="just">
              <a:lnSpc>
                <a:spcPct val="120000"/>
              </a:lnSpc>
              <a:buNone/>
            </a:pPr>
            <a:endParaRPr lang="es-CR" sz="4000" b="1" dirty="0" smtClean="0">
              <a:latin typeface="Century Gothic" panose="020B0502020202020204" pitchFamily="34" charset="0"/>
            </a:endParaRPr>
          </a:p>
          <a:p>
            <a:pPr algn="just">
              <a:lnSpc>
                <a:spcPct val="120000"/>
              </a:lnSpc>
            </a:pPr>
            <a:r>
              <a:rPr lang="es-CR" sz="4000" b="1" dirty="0" smtClean="0">
                <a:latin typeface="Century Gothic" panose="020B0502020202020204" pitchFamily="34" charset="0"/>
              </a:rPr>
              <a:t>Existen distintas extensiones para los archivos de audio o sonido. Cada uno tiene características diferentes, por ejemplo un archivo mp3  tiene un tamaño más pequeño que otras extensiones, con lo que podemos almacenar mucha más música que con otras extensiones.</a:t>
            </a:r>
          </a:p>
          <a:p>
            <a:pPr marL="0" indent="0">
              <a:buFont typeface="Arial"/>
              <a:buNone/>
            </a:pPr>
            <a:endParaRPr lang="es-CR" dirty="0" smtClean="0"/>
          </a:p>
          <a:p>
            <a:endParaRPr lang="es-CR" dirty="0" smtClean="0"/>
          </a:p>
          <a:p>
            <a:endParaRPr lang="es-CR" dirty="0" smtClean="0"/>
          </a:p>
        </p:txBody>
      </p:sp>
    </p:spTree>
    <p:extLst>
      <p:ext uri="{BB962C8B-B14F-4D97-AF65-F5344CB8AC3E}">
        <p14:creationId xmlns:p14="http://schemas.microsoft.com/office/powerpoint/2010/main" val="929849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640193299"/>
              </p:ext>
            </p:extLst>
          </p:nvPr>
        </p:nvGraphicFramePr>
        <p:xfrm>
          <a:off x="1295400" y="1647127"/>
          <a:ext cx="7172325" cy="1826453"/>
        </p:xfrm>
        <a:graphic>
          <a:graphicData uri="http://schemas.openxmlformats.org/drawingml/2006/table">
            <a:tbl>
              <a:tblPr firstRow="1" firstCol="1" bandRow="1">
                <a:tableStyleId>{5C22544A-7EE6-4342-B048-85BDC9FD1C3A}</a:tableStyleId>
              </a:tblPr>
              <a:tblGrid>
                <a:gridCol w="1267131"/>
                <a:gridCol w="5905194"/>
              </a:tblGrid>
              <a:tr h="0">
                <a:tc>
                  <a:txBody>
                    <a:bodyPr/>
                    <a:lstStyle/>
                    <a:p>
                      <a:pPr algn="ctr">
                        <a:lnSpc>
                          <a:spcPct val="107000"/>
                        </a:lnSpc>
                        <a:spcAft>
                          <a:spcPts val="800"/>
                        </a:spcAft>
                      </a:pPr>
                      <a:r>
                        <a:rPr lang="es-CR" sz="1600" b="1" dirty="0">
                          <a:effectLst/>
                          <a:latin typeface="Century Gothic" panose="020B0502020202020204" pitchFamily="34" charset="0"/>
                        </a:rPr>
                        <a:t>Extensiones</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s-CR" sz="1600" b="1" dirty="0">
                          <a:effectLst/>
                          <a:latin typeface="Century Gothic" panose="020B0502020202020204" pitchFamily="34" charset="0"/>
                        </a:rPr>
                        <a:t>Descripción</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r>
              <a:tr h="231389">
                <a:tc>
                  <a:txBody>
                    <a:bodyPr/>
                    <a:lstStyle/>
                    <a:p>
                      <a:pPr algn="ctr">
                        <a:lnSpc>
                          <a:spcPct val="107000"/>
                        </a:lnSpc>
                        <a:spcAft>
                          <a:spcPts val="800"/>
                        </a:spcAft>
                      </a:pPr>
                      <a:r>
                        <a:rPr lang="es-CR" sz="1600" b="1" dirty="0" smtClean="0">
                          <a:effectLst/>
                          <a:latin typeface="Century Gothic" panose="020B0502020202020204" pitchFamily="34" charset="0"/>
                        </a:rPr>
                        <a:t>.</a:t>
                      </a:r>
                      <a:r>
                        <a:rPr lang="es-CR" sz="1600" b="1" dirty="0">
                          <a:effectLst/>
                          <a:latin typeface="Century Gothic" panose="020B0502020202020204" pitchFamily="34" charset="0"/>
                        </a:rPr>
                        <a:t>mp3</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c>
                  <a:txBody>
                    <a:bodyPr/>
                    <a:lstStyle/>
                    <a:p>
                      <a:pPr marL="285750" indent="-285750">
                        <a:lnSpc>
                          <a:spcPct val="107000"/>
                        </a:lnSpc>
                        <a:spcAft>
                          <a:spcPts val="800"/>
                        </a:spcAft>
                        <a:buFont typeface="Arial" panose="020B0604020202020204" pitchFamily="34" charset="0"/>
                        <a:buChar char="•"/>
                      </a:pPr>
                      <a:r>
                        <a:rPr lang="es-CR" sz="1600" b="1" dirty="0">
                          <a:effectLst/>
                          <a:latin typeface="Century Gothic" panose="020B0502020202020204" pitchFamily="34" charset="0"/>
                        </a:rPr>
                        <a:t>Formato de audio digital comprimido.</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r>
              <a:tr h="231389">
                <a:tc>
                  <a:txBody>
                    <a:bodyPr/>
                    <a:lstStyle/>
                    <a:p>
                      <a:pPr algn="ctr">
                        <a:lnSpc>
                          <a:spcPct val="107000"/>
                        </a:lnSpc>
                        <a:spcAft>
                          <a:spcPts val="800"/>
                        </a:spcAft>
                      </a:pPr>
                      <a:r>
                        <a:rPr lang="es-CR" sz="1600" b="1" dirty="0">
                          <a:effectLst/>
                          <a:latin typeface="Century Gothic" panose="020B0502020202020204" pitchFamily="34" charset="0"/>
                        </a:rPr>
                        <a:t>.</a:t>
                      </a:r>
                      <a:r>
                        <a:rPr lang="es-CR" sz="1600" b="1" dirty="0" err="1">
                          <a:effectLst/>
                          <a:latin typeface="Century Gothic" panose="020B0502020202020204" pitchFamily="34" charset="0"/>
                        </a:rPr>
                        <a:t>midi</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c>
                  <a:txBody>
                    <a:bodyPr/>
                    <a:lstStyle/>
                    <a:p>
                      <a:pPr marL="285750" indent="-285750">
                        <a:lnSpc>
                          <a:spcPct val="107000"/>
                        </a:lnSpc>
                        <a:spcAft>
                          <a:spcPts val="800"/>
                        </a:spcAft>
                        <a:buFont typeface="Arial" panose="020B0604020202020204" pitchFamily="34" charset="0"/>
                        <a:buChar char="•"/>
                      </a:pPr>
                      <a:r>
                        <a:rPr lang="es-CR" sz="1600" b="1" dirty="0">
                          <a:effectLst/>
                          <a:latin typeface="Century Gothic" panose="020B0502020202020204" pitchFamily="34" charset="0"/>
                        </a:rPr>
                        <a:t>Interfaz Digital de Instrumentos Musicales.</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r>
              <a:tr h="120200">
                <a:tc>
                  <a:txBody>
                    <a:bodyPr/>
                    <a:lstStyle/>
                    <a:p>
                      <a:pPr algn="ctr">
                        <a:lnSpc>
                          <a:spcPct val="107000"/>
                        </a:lnSpc>
                        <a:spcAft>
                          <a:spcPts val="800"/>
                        </a:spcAft>
                      </a:pPr>
                      <a:r>
                        <a:rPr lang="es-CR" sz="1600" b="1" dirty="0">
                          <a:effectLst/>
                          <a:latin typeface="Century Gothic" panose="020B0502020202020204" pitchFamily="34" charset="0"/>
                        </a:rPr>
                        <a:t>.</a:t>
                      </a:r>
                      <a:r>
                        <a:rPr lang="es-CR" sz="1600" b="1" dirty="0" err="1">
                          <a:effectLst/>
                          <a:latin typeface="Century Gothic" panose="020B0502020202020204" pitchFamily="34" charset="0"/>
                        </a:rPr>
                        <a:t>wav</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c>
                  <a:txBody>
                    <a:bodyPr/>
                    <a:lstStyle/>
                    <a:p>
                      <a:pPr marL="285750" indent="-285750">
                        <a:lnSpc>
                          <a:spcPct val="107000"/>
                        </a:lnSpc>
                        <a:spcAft>
                          <a:spcPts val="800"/>
                        </a:spcAft>
                        <a:buFont typeface="Arial" panose="020B0604020202020204" pitchFamily="34" charset="0"/>
                        <a:buChar char="•"/>
                      </a:pPr>
                      <a:r>
                        <a:rPr lang="es-CR" sz="1600" b="1" dirty="0">
                          <a:effectLst/>
                          <a:latin typeface="Century Gothic" panose="020B0502020202020204" pitchFamily="34" charset="0"/>
                        </a:rPr>
                        <a:t>Formato de audio digital, normalmente sin comprimir.</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r>
              <a:tr h="231389">
                <a:tc>
                  <a:txBody>
                    <a:bodyPr/>
                    <a:lstStyle/>
                    <a:p>
                      <a:pPr algn="ctr">
                        <a:lnSpc>
                          <a:spcPct val="107000"/>
                        </a:lnSpc>
                        <a:spcAft>
                          <a:spcPts val="800"/>
                        </a:spcAft>
                      </a:pPr>
                      <a:r>
                        <a:rPr lang="es-CR" sz="1600" b="1">
                          <a:effectLst/>
                          <a:latin typeface="Century Gothic" panose="020B0502020202020204" pitchFamily="34" charset="0"/>
                        </a:rPr>
                        <a:t>.wma</a:t>
                      </a:r>
                      <a:endParaRPr lang="es-CR" sz="1600" b="1">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c>
                  <a:txBody>
                    <a:bodyPr/>
                    <a:lstStyle/>
                    <a:p>
                      <a:pPr marL="285750" indent="-285750">
                        <a:lnSpc>
                          <a:spcPct val="107000"/>
                        </a:lnSpc>
                        <a:spcAft>
                          <a:spcPts val="800"/>
                        </a:spcAft>
                        <a:buFont typeface="Arial" panose="020B0604020202020204" pitchFamily="34" charset="0"/>
                        <a:buChar char="•"/>
                      </a:pPr>
                      <a:r>
                        <a:rPr lang="es-CR" sz="1600" b="1" dirty="0">
                          <a:effectLst/>
                          <a:latin typeface="Century Gothic" panose="020B0502020202020204" pitchFamily="34" charset="0"/>
                        </a:rPr>
                        <a:t>Formato de audio digital comprimido, propiedad de Microsoft.</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r>
              <a:tr h="231389">
                <a:tc>
                  <a:txBody>
                    <a:bodyPr/>
                    <a:lstStyle/>
                    <a:p>
                      <a:pPr algn="ctr">
                        <a:lnSpc>
                          <a:spcPct val="107000"/>
                        </a:lnSpc>
                        <a:spcAft>
                          <a:spcPts val="800"/>
                        </a:spcAft>
                      </a:pPr>
                      <a:r>
                        <a:rPr lang="es-CR" sz="1600" b="1" dirty="0">
                          <a:effectLst/>
                          <a:latin typeface="Century Gothic" panose="020B0502020202020204" pitchFamily="34" charset="0"/>
                        </a:rPr>
                        <a:t>.cd</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c>
                  <a:txBody>
                    <a:bodyPr/>
                    <a:lstStyle/>
                    <a:p>
                      <a:pPr marL="285750" indent="-285750">
                        <a:lnSpc>
                          <a:spcPct val="107000"/>
                        </a:lnSpc>
                        <a:spcAft>
                          <a:spcPts val="800"/>
                        </a:spcAft>
                        <a:buFont typeface="Arial" panose="020B0604020202020204" pitchFamily="34" charset="0"/>
                        <a:buChar char="•"/>
                      </a:pPr>
                      <a:r>
                        <a:rPr lang="es-CR" sz="1600" b="1" dirty="0">
                          <a:effectLst/>
                          <a:latin typeface="Century Gothic" panose="020B0502020202020204" pitchFamily="34" charset="0"/>
                        </a:rPr>
                        <a:t>Formato digital CD de audio.</a:t>
                      </a:r>
                      <a:endParaRPr lang="es-CR"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
        <p:nvSpPr>
          <p:cNvPr id="5" name="CuadroTexto 4"/>
          <p:cNvSpPr txBox="1"/>
          <p:nvPr/>
        </p:nvSpPr>
        <p:spPr>
          <a:xfrm>
            <a:off x="3339465" y="4189095"/>
            <a:ext cx="4985385" cy="1569660"/>
          </a:xfrm>
          <a:prstGeom prst="rect">
            <a:avLst/>
          </a:prstGeom>
          <a:noFill/>
        </p:spPr>
        <p:txBody>
          <a:bodyPr wrap="square" rtlCol="0">
            <a:spAutoFit/>
          </a:bodyPr>
          <a:lstStyle/>
          <a:p>
            <a:r>
              <a:rPr lang="es-CR" sz="1200" b="1" dirty="0" smtClean="0">
                <a:latin typeface="Century Gothic" panose="020B0502020202020204" pitchFamily="34" charset="0"/>
              </a:rPr>
              <a:t>Estas son algunas extensiones muy conocidas. En </a:t>
            </a:r>
            <a:r>
              <a:rPr lang="es-CR" sz="1200" b="1" dirty="0" err="1" smtClean="0">
                <a:latin typeface="Century Gothic" panose="020B0502020202020204" pitchFamily="34" charset="0"/>
              </a:rPr>
              <a:t>Scratch</a:t>
            </a:r>
            <a:r>
              <a:rPr lang="es-CR" sz="1200" b="1" dirty="0" smtClean="0">
                <a:latin typeface="Century Gothic" panose="020B0502020202020204" pitchFamily="34" charset="0"/>
              </a:rPr>
              <a:t> se utiliza </a:t>
            </a:r>
            <a:r>
              <a:rPr lang="es-CR" sz="1200" b="1" i="1" u="sng" dirty="0" smtClean="0">
                <a:latin typeface="Century Gothic" panose="020B0502020202020204" pitchFamily="34" charset="0"/>
              </a:rPr>
              <a:t>.</a:t>
            </a:r>
            <a:r>
              <a:rPr lang="es-CR" sz="1200" b="1" i="1" u="sng" dirty="0" err="1" smtClean="0">
                <a:latin typeface="Century Gothic" panose="020B0502020202020204" pitchFamily="34" charset="0"/>
              </a:rPr>
              <a:t>wav</a:t>
            </a:r>
            <a:r>
              <a:rPr lang="es-CR" sz="1200" b="1" i="1" u="sng" dirty="0" smtClean="0">
                <a:latin typeface="Century Gothic" panose="020B0502020202020204" pitchFamily="34" charset="0"/>
              </a:rPr>
              <a:t> </a:t>
            </a:r>
            <a:r>
              <a:rPr lang="es-CR" sz="1200" b="1" dirty="0" smtClean="0">
                <a:latin typeface="Century Gothic" panose="020B0502020202020204" pitchFamily="34" charset="0"/>
              </a:rPr>
              <a:t>que permite ser reproducido en cualquier computadora.</a:t>
            </a:r>
          </a:p>
          <a:p>
            <a:endParaRPr lang="es-CR" sz="1200" b="1" dirty="0">
              <a:latin typeface="Century Gothic" panose="020B0502020202020204" pitchFamily="34" charset="0"/>
            </a:endParaRPr>
          </a:p>
          <a:p>
            <a:r>
              <a:rPr lang="es-CR" sz="1200" b="1" dirty="0" smtClean="0">
                <a:latin typeface="Century Gothic" panose="020B0502020202020204" pitchFamily="34" charset="0"/>
              </a:rPr>
              <a:t>Otro conocido es el </a:t>
            </a:r>
            <a:r>
              <a:rPr lang="es-CR" sz="1200" b="1" i="1" u="sng" dirty="0" smtClean="0">
                <a:latin typeface="Century Gothic" panose="020B0502020202020204" pitchFamily="34" charset="0"/>
              </a:rPr>
              <a:t>.mp3 </a:t>
            </a:r>
            <a:r>
              <a:rPr lang="es-CR" sz="1200" b="1" dirty="0" smtClean="0">
                <a:latin typeface="Century Gothic" panose="020B0502020202020204" pitchFamily="34" charset="0"/>
              </a:rPr>
              <a:t>que se emplea para guardar música, porque su tamaño es más pequeño que otras extensiones, y así se puede tener mucha música guardada en cualquier dispositivo.</a:t>
            </a:r>
          </a:p>
        </p:txBody>
      </p:sp>
      <p:sp>
        <p:nvSpPr>
          <p:cNvPr id="6" name="Flecha derecha 5"/>
          <p:cNvSpPr/>
          <p:nvPr/>
        </p:nvSpPr>
        <p:spPr>
          <a:xfrm rot="18238116">
            <a:off x="2459354" y="3703322"/>
            <a:ext cx="1165860" cy="62865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R"/>
          </a:p>
        </p:txBody>
      </p:sp>
      <p:sp>
        <p:nvSpPr>
          <p:cNvPr id="7" name="Título 1"/>
          <p:cNvSpPr>
            <a:spLocks noGrp="1"/>
          </p:cNvSpPr>
          <p:nvPr>
            <p:ph type="title"/>
          </p:nvPr>
        </p:nvSpPr>
        <p:spPr>
          <a:xfrm>
            <a:off x="2524125" y="314903"/>
            <a:ext cx="4271184" cy="771670"/>
          </a:xfrm>
        </p:spPr>
        <p:style>
          <a:lnRef idx="0">
            <a:schemeClr val="accent6"/>
          </a:lnRef>
          <a:fillRef idx="3">
            <a:schemeClr val="accent6"/>
          </a:fillRef>
          <a:effectRef idx="3">
            <a:schemeClr val="accent6"/>
          </a:effectRef>
          <a:fontRef idx="minor">
            <a:schemeClr val="lt1"/>
          </a:fontRef>
        </p:style>
        <p:txBody>
          <a:bodyPr>
            <a:normAutofit/>
          </a:bodyPr>
          <a:lstStyle/>
          <a:p>
            <a:r>
              <a:rPr lang="es-CR" sz="2000" b="1" dirty="0" smtClean="0">
                <a:ln>
                  <a:solidFill>
                    <a:srgbClr val="00A0DE"/>
                  </a:solidFill>
                </a:ln>
                <a:solidFill>
                  <a:srgbClr val="00A0DE"/>
                </a:solidFill>
                <a:latin typeface="Century Gothic" panose="020B0502020202020204" pitchFamily="34" charset="0"/>
              </a:rPr>
              <a:t>Extensiones archivos de sonido</a:t>
            </a:r>
            <a:endParaRPr lang="es-CR" sz="2000" b="1" dirty="0">
              <a:ln>
                <a:solidFill>
                  <a:srgbClr val="00A0DE"/>
                </a:solidFill>
              </a:ln>
              <a:solidFill>
                <a:srgbClr val="00A0DE"/>
              </a:solidFill>
              <a:latin typeface="Century Gothic" panose="020B0502020202020204" pitchFamily="34" charset="0"/>
            </a:endParaRPr>
          </a:p>
        </p:txBody>
      </p:sp>
    </p:spTree>
    <p:extLst>
      <p:ext uri="{BB962C8B-B14F-4D97-AF65-F5344CB8AC3E}">
        <p14:creationId xmlns:p14="http://schemas.microsoft.com/office/powerpoint/2010/main" val="1519283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685801" y="1911350"/>
            <a:ext cx="7772400" cy="2232025"/>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None/>
            </a:pPr>
            <a:r>
              <a:rPr lang="es-CR" sz="1800" b="1" dirty="0" smtClean="0">
                <a:latin typeface="Century Gothic" panose="020B0502020202020204" pitchFamily="34" charset="0"/>
              </a:rPr>
              <a:t>¿Las voces, los sonidos y la música utilizan las mismas extensiones de archivo?</a:t>
            </a:r>
          </a:p>
          <a:p>
            <a:pPr marL="0" indent="0">
              <a:lnSpc>
                <a:spcPct val="110000"/>
              </a:lnSpc>
              <a:buFont typeface="Arial"/>
              <a:buNone/>
            </a:pPr>
            <a:endParaRPr lang="es-CR" sz="1800" b="1" dirty="0">
              <a:latin typeface="Century Gothic" panose="020B0502020202020204" pitchFamily="34" charset="0"/>
            </a:endParaRPr>
          </a:p>
          <a:p>
            <a:pPr marL="0" indent="0">
              <a:lnSpc>
                <a:spcPct val="110000"/>
              </a:lnSpc>
              <a:buFont typeface="Arial"/>
              <a:buNone/>
            </a:pPr>
            <a:r>
              <a:rPr lang="es-CR" sz="1800" b="1" dirty="0" smtClean="0">
                <a:latin typeface="Century Gothic" panose="020B0502020202020204" pitchFamily="34" charset="0"/>
              </a:rPr>
              <a:t>Pueden tener las mismas extensiones de archivo, porque todos son archivos que almacenan audio. Las extensiones pueden cambiar si algún archivo de sonido, música o voces, es de tamaño más pequeño o tiene menos calidad de sonido.</a:t>
            </a:r>
            <a:endParaRPr lang="es-CR" sz="1800" b="1" dirty="0">
              <a:latin typeface="Century Gothic" panose="020B0502020202020204" pitchFamily="34" charset="0"/>
            </a:endParaRPr>
          </a:p>
        </p:txBody>
      </p:sp>
      <p:sp>
        <p:nvSpPr>
          <p:cNvPr id="5" name="Título 1"/>
          <p:cNvSpPr>
            <a:spLocks noGrp="1"/>
          </p:cNvSpPr>
          <p:nvPr>
            <p:ph type="title"/>
          </p:nvPr>
        </p:nvSpPr>
        <p:spPr>
          <a:xfrm>
            <a:off x="2897331" y="628939"/>
            <a:ext cx="3074844" cy="589972"/>
          </a:xfrm>
        </p:spPr>
        <p:style>
          <a:lnRef idx="0">
            <a:schemeClr val="accent6"/>
          </a:lnRef>
          <a:fillRef idx="3">
            <a:schemeClr val="accent6"/>
          </a:fillRef>
          <a:effectRef idx="3">
            <a:schemeClr val="accent6"/>
          </a:effectRef>
          <a:fontRef idx="minor">
            <a:schemeClr val="lt1"/>
          </a:fontRef>
        </p:style>
        <p:txBody>
          <a:bodyPr>
            <a:normAutofit/>
          </a:bodyPr>
          <a:lstStyle/>
          <a:p>
            <a:r>
              <a:rPr lang="es-CR" sz="2000" b="1" dirty="0" smtClean="0">
                <a:ln>
                  <a:solidFill>
                    <a:srgbClr val="00A0DE"/>
                  </a:solidFill>
                </a:ln>
                <a:solidFill>
                  <a:srgbClr val="00A0DE"/>
                </a:solidFill>
                <a:latin typeface="Century Gothic" panose="020B0502020202020204" pitchFamily="34" charset="0"/>
              </a:rPr>
              <a:t>Pregunta</a:t>
            </a:r>
            <a:endParaRPr lang="es-CR" sz="2000" b="1" dirty="0">
              <a:ln>
                <a:solidFill>
                  <a:srgbClr val="00A0DE"/>
                </a:solidFill>
              </a:ln>
              <a:solidFill>
                <a:srgbClr val="00A0DE"/>
              </a:solidFill>
              <a:latin typeface="Century Gothic" panose="020B0502020202020204" pitchFamily="34" charset="0"/>
            </a:endParaRPr>
          </a:p>
        </p:txBody>
      </p:sp>
    </p:spTree>
    <p:extLst>
      <p:ext uri="{BB962C8B-B14F-4D97-AF65-F5344CB8AC3E}">
        <p14:creationId xmlns:p14="http://schemas.microsoft.com/office/powerpoint/2010/main" val="900040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5041" y="663059"/>
            <a:ext cx="2747868" cy="338554"/>
          </a:xfrm>
          <a:prstGeom prst="rect">
            <a:avLst/>
          </a:prstGeom>
        </p:spPr>
        <p:txBody>
          <a:bodyPr wrap="none">
            <a:spAutoFit/>
          </a:bodyPr>
          <a:lstStyle/>
          <a:p>
            <a:r>
              <a:rPr lang="es-CR" sz="1600" b="1" dirty="0">
                <a:latin typeface="Century Gothic" panose="020B0502020202020204" pitchFamily="34" charset="0"/>
                <a:cs typeface="Times New Roman" panose="02020603050405020304" pitchFamily="18" charset="0"/>
              </a:rPr>
              <a:t>Referencias Bibliográficas</a:t>
            </a:r>
            <a:endParaRPr lang="es-CR" sz="1600" b="1" dirty="0">
              <a:latin typeface="Century Gothic" panose="020B0502020202020204" pitchFamily="34" charset="0"/>
            </a:endParaRPr>
          </a:p>
        </p:txBody>
      </p:sp>
      <p:sp>
        <p:nvSpPr>
          <p:cNvPr id="8" name="Rectángulo 7"/>
          <p:cNvSpPr/>
          <p:nvPr/>
        </p:nvSpPr>
        <p:spPr>
          <a:xfrm>
            <a:off x="435041" y="1258788"/>
            <a:ext cx="7413559" cy="5262979"/>
          </a:xfrm>
          <a:prstGeom prst="rect">
            <a:avLst/>
          </a:prstGeom>
        </p:spPr>
        <p:txBody>
          <a:bodyPr wrap="square">
            <a:spAutoFit/>
          </a:bodyPr>
          <a:lstStyle/>
          <a:p>
            <a:r>
              <a:rPr lang="es-CR" sz="1600" b="1" dirty="0" err="1">
                <a:latin typeface="Century Gothic" panose="020B0502020202020204" pitchFamily="34" charset="0"/>
              </a:rPr>
              <a:t>Lifelong</a:t>
            </a:r>
            <a:r>
              <a:rPr lang="es-CR" sz="1600" b="1" dirty="0">
                <a:latin typeface="Century Gothic" panose="020B0502020202020204" pitchFamily="34" charset="0"/>
              </a:rPr>
              <a:t> </a:t>
            </a:r>
            <a:r>
              <a:rPr lang="es-CR" sz="1600" b="1" dirty="0" err="1">
                <a:latin typeface="Century Gothic" panose="020B0502020202020204" pitchFamily="34" charset="0"/>
              </a:rPr>
              <a:t>Kindergarden</a:t>
            </a:r>
            <a:r>
              <a:rPr lang="es-CR" sz="1600" b="1" dirty="0">
                <a:latin typeface="Century Gothic" panose="020B0502020202020204" pitchFamily="34" charset="0"/>
              </a:rPr>
              <a:t> MIT Media </a:t>
            </a:r>
            <a:r>
              <a:rPr lang="es-CR" sz="1600" b="1" dirty="0" err="1">
                <a:latin typeface="Century Gothic" panose="020B0502020202020204" pitchFamily="34" charset="0"/>
              </a:rPr>
              <a:t>Lab</a:t>
            </a:r>
            <a:r>
              <a:rPr lang="es-CR" sz="1600" b="1" dirty="0">
                <a:latin typeface="Century Gothic" panose="020B0502020202020204" pitchFamily="34" charset="0"/>
              </a:rPr>
              <a:t> (2013) </a:t>
            </a:r>
            <a:r>
              <a:rPr lang="es-CR" sz="1600" b="1" dirty="0" err="1">
                <a:latin typeface="Century Gothic" panose="020B0502020202020204" pitchFamily="34" charset="0"/>
              </a:rPr>
              <a:t>Scratch</a:t>
            </a:r>
            <a:r>
              <a:rPr lang="es-CR" sz="1600" b="1" dirty="0">
                <a:latin typeface="Century Gothic" panose="020B0502020202020204" pitchFamily="34" charset="0"/>
              </a:rPr>
              <a:t> 2.0. (2.0). [software] Boston: </a:t>
            </a:r>
            <a:r>
              <a:rPr lang="es-CR" sz="1600" b="1" dirty="0" err="1">
                <a:latin typeface="Century Gothic" panose="020B0502020202020204" pitchFamily="34" charset="0"/>
              </a:rPr>
              <a:t>Resnick</a:t>
            </a:r>
            <a:r>
              <a:rPr lang="es-CR" sz="1600" b="1" dirty="0">
                <a:latin typeface="Century Gothic" panose="020B0502020202020204" pitchFamily="34" charset="0"/>
              </a:rPr>
              <a:t>, M. Recuperado de: </a:t>
            </a:r>
            <a:r>
              <a:rPr lang="es-CR" sz="1600" b="1" dirty="0">
                <a:latin typeface="Century Gothic" panose="020B0502020202020204" pitchFamily="34" charset="0"/>
                <a:hlinkClick r:id="rId2"/>
              </a:rPr>
              <a:t>https://scratch.mit.edu</a:t>
            </a:r>
            <a:r>
              <a:rPr lang="es-CR" sz="1600" b="1" dirty="0" smtClean="0">
                <a:latin typeface="Century Gothic" panose="020B0502020202020204" pitchFamily="34" charset="0"/>
                <a:hlinkClick r:id="rId2"/>
              </a:rPr>
              <a:t>/</a:t>
            </a:r>
            <a:r>
              <a:rPr lang="es-CR" sz="1600" b="1" dirty="0" smtClean="0">
                <a:latin typeface="Century Gothic" panose="020B0502020202020204" pitchFamily="34" charset="0"/>
              </a:rPr>
              <a:t> </a:t>
            </a:r>
            <a:endParaRPr lang="es-CR" sz="1600" b="1" dirty="0">
              <a:latin typeface="Century Gothic" panose="020B0502020202020204" pitchFamily="34" charset="0"/>
            </a:endParaRPr>
          </a:p>
          <a:p>
            <a:endParaRPr lang="es-CR" sz="1600" b="1" dirty="0" smtClean="0">
              <a:latin typeface="Century Gothic" panose="020B0502020202020204" pitchFamily="34" charset="0"/>
            </a:endParaRPr>
          </a:p>
          <a:p>
            <a:r>
              <a:rPr lang="es-CR" sz="1600" b="1" dirty="0" smtClean="0">
                <a:latin typeface="Century Gothic" panose="020B0502020202020204" pitchFamily="34" charset="0"/>
              </a:rPr>
              <a:t>Flaticon.com (S.F.) TXT [Imagen]. Disponible en</a:t>
            </a:r>
            <a:endParaRPr lang="es-CR" sz="1600" b="1" dirty="0">
              <a:latin typeface="Century Gothic" panose="020B0502020202020204" pitchFamily="34" charset="0"/>
            </a:endParaRPr>
          </a:p>
          <a:p>
            <a:r>
              <a:rPr lang="es-CR" sz="1600" b="1" dirty="0" smtClean="0">
                <a:latin typeface="Century Gothic" panose="020B0502020202020204" pitchFamily="34" charset="0"/>
                <a:hlinkClick r:id="rId3"/>
              </a:rPr>
              <a:t>https</a:t>
            </a:r>
            <a:r>
              <a:rPr lang="es-CR" sz="1600" b="1" dirty="0">
                <a:latin typeface="Century Gothic" panose="020B0502020202020204" pitchFamily="34" charset="0"/>
                <a:hlinkClick r:id="rId3"/>
              </a:rPr>
              <a:t>://</a:t>
            </a:r>
            <a:r>
              <a:rPr lang="es-CR" sz="1600" b="1" dirty="0" smtClean="0">
                <a:latin typeface="Century Gothic" panose="020B0502020202020204" pitchFamily="34" charset="0"/>
                <a:hlinkClick r:id="rId3"/>
              </a:rPr>
              <a:t>www.flaticon.es/icono-gratis/archivo-txt_81503</a:t>
            </a:r>
            <a:endParaRPr lang="es-CR" sz="1600" b="1" dirty="0" smtClean="0">
              <a:latin typeface="Century Gothic" panose="020B0502020202020204" pitchFamily="34" charset="0"/>
            </a:endParaRPr>
          </a:p>
          <a:p>
            <a:endParaRPr lang="es-CR" sz="1600" b="1" dirty="0" smtClean="0">
              <a:latin typeface="Century Gothic" panose="020B0502020202020204" pitchFamily="34" charset="0"/>
            </a:endParaRPr>
          </a:p>
          <a:p>
            <a:r>
              <a:rPr lang="es-CR" sz="1600" b="1" dirty="0" err="1" smtClean="0">
                <a:latin typeface="Century Gothic" panose="020B0502020202020204" pitchFamily="34" charset="0"/>
              </a:rPr>
              <a:t>Vaamonde</a:t>
            </a:r>
            <a:r>
              <a:rPr lang="es-CR" sz="1600" b="1" dirty="0" smtClean="0">
                <a:latin typeface="Century Gothic" panose="020B0502020202020204" pitchFamily="34" charset="0"/>
              </a:rPr>
              <a:t>, Y. (2017) Video </a:t>
            </a:r>
            <a:r>
              <a:rPr lang="es-CR" sz="1600" b="1" dirty="0">
                <a:latin typeface="Century Gothic" panose="020B0502020202020204" pitchFamily="34" charset="0"/>
              </a:rPr>
              <a:t>[Imagen</a:t>
            </a:r>
            <a:r>
              <a:rPr lang="es-CR" sz="1600" b="1" dirty="0" smtClean="0">
                <a:latin typeface="Century Gothic" panose="020B0502020202020204" pitchFamily="34" charset="0"/>
              </a:rPr>
              <a:t>]. Disponible en</a:t>
            </a:r>
          </a:p>
          <a:p>
            <a:r>
              <a:rPr lang="es-CR" sz="1600" b="1" dirty="0" smtClean="0">
                <a:latin typeface="Century Gothic" panose="020B0502020202020204" pitchFamily="34" charset="0"/>
                <a:hlinkClick r:id="rId4"/>
              </a:rPr>
              <a:t>http</a:t>
            </a:r>
            <a:r>
              <a:rPr lang="es-CR" sz="1600" b="1" dirty="0">
                <a:latin typeface="Century Gothic" panose="020B0502020202020204" pitchFamily="34" charset="0"/>
                <a:hlinkClick r:id="rId4"/>
              </a:rPr>
              <a:t>://www.webtus.net/blog/8-aplicaciones-moviles-para-edicion-de-fotografias-y-video/video-4</a:t>
            </a:r>
            <a:r>
              <a:rPr lang="es-CR" sz="1600" b="1" dirty="0" smtClean="0">
                <a:latin typeface="Century Gothic" panose="020B0502020202020204" pitchFamily="34" charset="0"/>
                <a:hlinkClick r:id="rId4"/>
              </a:rPr>
              <a:t>/</a:t>
            </a:r>
            <a:r>
              <a:rPr lang="es-CR" sz="1600" b="1" dirty="0" smtClean="0">
                <a:latin typeface="Century Gothic" panose="020B0502020202020204" pitchFamily="34" charset="0"/>
              </a:rPr>
              <a:t> </a:t>
            </a:r>
            <a:endParaRPr lang="es-CR" sz="1600" b="1" dirty="0">
              <a:latin typeface="Century Gothic" panose="020B0502020202020204" pitchFamily="34" charset="0"/>
            </a:endParaRPr>
          </a:p>
          <a:p>
            <a:endParaRPr lang="es-CR" sz="1600" b="1" dirty="0">
              <a:latin typeface="Century Gothic" panose="020B0502020202020204" pitchFamily="34" charset="0"/>
            </a:endParaRPr>
          </a:p>
          <a:p>
            <a:r>
              <a:rPr lang="es-CR" sz="1600" b="1" dirty="0">
                <a:latin typeface="Century Gothic" panose="020B0502020202020204" pitchFamily="34" charset="0"/>
              </a:rPr>
              <a:t>K</a:t>
            </a:r>
            <a:r>
              <a:rPr lang="es-CR" sz="1600" b="1" dirty="0" smtClean="0">
                <a:latin typeface="Century Gothic" panose="020B0502020202020204" pitchFamily="34" charset="0"/>
              </a:rPr>
              <a:t>ivuto.com (2015) Íconos </a:t>
            </a:r>
            <a:r>
              <a:rPr lang="es-CR" sz="1600" b="1" dirty="0">
                <a:latin typeface="Century Gothic" panose="020B0502020202020204" pitchFamily="34" charset="0"/>
              </a:rPr>
              <a:t>Office 2016 [Imagen</a:t>
            </a:r>
            <a:r>
              <a:rPr lang="es-CR" sz="1600" b="1" dirty="0" smtClean="0">
                <a:latin typeface="Century Gothic" panose="020B0502020202020204" pitchFamily="34" charset="0"/>
              </a:rPr>
              <a:t>]. </a:t>
            </a:r>
            <a:r>
              <a:rPr lang="es-CR" sz="1600" b="1" dirty="0">
                <a:latin typeface="Century Gothic" panose="020B0502020202020204" pitchFamily="34" charset="0"/>
              </a:rPr>
              <a:t>D</a:t>
            </a:r>
            <a:r>
              <a:rPr lang="es-CR" sz="1600" b="1" dirty="0" smtClean="0">
                <a:latin typeface="Century Gothic" panose="020B0502020202020204" pitchFamily="34" charset="0"/>
              </a:rPr>
              <a:t>isponible en </a:t>
            </a:r>
          </a:p>
          <a:p>
            <a:r>
              <a:rPr lang="es-CR" sz="1600" b="1" dirty="0" smtClean="0">
                <a:latin typeface="Century Gothic" panose="020B0502020202020204" pitchFamily="34" charset="0"/>
                <a:hlinkClick r:id="rId5"/>
              </a:rPr>
              <a:t>https</a:t>
            </a:r>
            <a:r>
              <a:rPr lang="es-CR" sz="1600" b="1" dirty="0">
                <a:latin typeface="Century Gothic" panose="020B0502020202020204" pitchFamily="34" charset="0"/>
                <a:hlinkClick r:id="rId5"/>
              </a:rPr>
              <a:t>://kivuto.com/news/kivuto-simplifies-management-and-distribution-of-microsoft-office-2016-for-schools-worldwide/</a:t>
            </a:r>
            <a:r>
              <a:rPr lang="es-CR" sz="1600" b="1" dirty="0">
                <a:latin typeface="Century Gothic" panose="020B0502020202020204" pitchFamily="34" charset="0"/>
              </a:rPr>
              <a:t> </a:t>
            </a:r>
          </a:p>
          <a:p>
            <a:endParaRPr lang="es-CR" sz="1600" b="1" dirty="0" smtClean="0">
              <a:latin typeface="Century Gothic" panose="020B0502020202020204" pitchFamily="34" charset="0"/>
            </a:endParaRPr>
          </a:p>
          <a:p>
            <a:r>
              <a:rPr lang="es-CR" sz="1600" b="1" dirty="0" smtClean="0">
                <a:latin typeface="Century Gothic" panose="020B0502020202020204" pitchFamily="34" charset="0"/>
              </a:rPr>
              <a:t>es.kisspng.com (2017) Galería fotográfica de </a:t>
            </a:r>
            <a:r>
              <a:rPr lang="es-CR" sz="1600" b="1" dirty="0">
                <a:latin typeface="Century Gothic" panose="020B0502020202020204" pitchFamily="34" charset="0"/>
              </a:rPr>
              <a:t>Windows [Imagen]. </a:t>
            </a:r>
          </a:p>
          <a:p>
            <a:r>
              <a:rPr lang="es-CR" sz="1600" b="1" dirty="0" smtClean="0">
                <a:latin typeface="Century Gothic" panose="020B0502020202020204" pitchFamily="34" charset="0"/>
                <a:hlinkClick r:id="rId6"/>
              </a:rPr>
              <a:t>https</a:t>
            </a:r>
            <a:r>
              <a:rPr lang="es-CR" sz="1600" b="1" dirty="0">
                <a:latin typeface="Century Gothic" panose="020B0502020202020204" pitchFamily="34" charset="0"/>
                <a:hlinkClick r:id="rId6"/>
              </a:rPr>
              <a:t>://es.kisspng.com/kisspng-otdqtp</a:t>
            </a:r>
            <a:r>
              <a:rPr lang="es-CR" sz="1600" b="1" dirty="0" smtClean="0">
                <a:latin typeface="Century Gothic" panose="020B0502020202020204" pitchFamily="34" charset="0"/>
                <a:hlinkClick r:id="rId6"/>
              </a:rPr>
              <a:t>/</a:t>
            </a:r>
            <a:r>
              <a:rPr lang="es-CR" sz="1600" b="1" dirty="0" smtClean="0">
                <a:latin typeface="Century Gothic" panose="020B0502020202020204" pitchFamily="34" charset="0"/>
              </a:rPr>
              <a:t> </a:t>
            </a:r>
          </a:p>
          <a:p>
            <a:endParaRPr lang="es-CR" sz="1600" b="1" dirty="0" smtClean="0">
              <a:latin typeface="Century Gothic" panose="020B0502020202020204" pitchFamily="34" charset="0"/>
            </a:endParaRPr>
          </a:p>
          <a:p>
            <a:r>
              <a:rPr lang="es-CR" sz="1600" b="1" dirty="0" smtClean="0">
                <a:latin typeface="Century Gothic" panose="020B0502020202020204" pitchFamily="34" charset="0"/>
              </a:rPr>
              <a:t>Les Numeriques.com (2017) </a:t>
            </a:r>
            <a:r>
              <a:rPr lang="es-CR" sz="1600" b="1" dirty="0">
                <a:latin typeface="Century Gothic" panose="020B0502020202020204" pitchFamily="34" charset="0"/>
              </a:rPr>
              <a:t>Í</a:t>
            </a:r>
            <a:r>
              <a:rPr lang="es-CR" sz="1600" b="1" dirty="0" smtClean="0">
                <a:latin typeface="Century Gothic" panose="020B0502020202020204" pitchFamily="34" charset="0"/>
              </a:rPr>
              <a:t>cono Apple </a:t>
            </a:r>
            <a:r>
              <a:rPr lang="es-CR" sz="1600" b="1" dirty="0" err="1" smtClean="0">
                <a:latin typeface="Century Gothic" panose="020B0502020202020204" pitchFamily="34" charset="0"/>
              </a:rPr>
              <a:t>Music</a:t>
            </a:r>
            <a:r>
              <a:rPr lang="es-CR" sz="1600" b="1" dirty="0">
                <a:latin typeface="Century Gothic" panose="020B0502020202020204" pitchFamily="34" charset="0"/>
              </a:rPr>
              <a:t> [Imagen]. </a:t>
            </a:r>
            <a:r>
              <a:rPr lang="es-CR" sz="1600" b="1" dirty="0" smtClean="0">
                <a:latin typeface="Century Gothic" panose="020B0502020202020204" pitchFamily="34" charset="0"/>
              </a:rPr>
              <a:t>Disponible en </a:t>
            </a:r>
          </a:p>
          <a:p>
            <a:r>
              <a:rPr lang="es-CR" sz="1600" b="1" dirty="0" smtClean="0">
                <a:latin typeface="Century Gothic" panose="020B0502020202020204" pitchFamily="34" charset="0"/>
                <a:hlinkClick r:id="rId7"/>
              </a:rPr>
              <a:t>https</a:t>
            </a:r>
            <a:r>
              <a:rPr lang="es-CR" sz="1600" b="1" dirty="0">
                <a:latin typeface="Century Gothic" panose="020B0502020202020204" pitchFamily="34" charset="0"/>
                <a:hlinkClick r:id="rId7"/>
              </a:rPr>
              <a:t>://</a:t>
            </a:r>
            <a:r>
              <a:rPr lang="es-CR" sz="1600" b="1" dirty="0" smtClean="0">
                <a:latin typeface="Century Gothic" panose="020B0502020202020204" pitchFamily="34" charset="0"/>
                <a:hlinkClick r:id="rId7"/>
              </a:rPr>
              <a:t>www.lesnumeriques.com/audio/plus-30-millions-abonnes-pour-apple-music-n66907.html</a:t>
            </a:r>
            <a:r>
              <a:rPr lang="es-CR" sz="1600" b="1" dirty="0" smtClean="0">
                <a:latin typeface="Century Gothic" panose="020B0502020202020204" pitchFamily="34" charset="0"/>
              </a:rPr>
              <a:t> </a:t>
            </a:r>
          </a:p>
          <a:p>
            <a:endParaRPr lang="es-CR" sz="1600" b="1" dirty="0">
              <a:latin typeface="Century Gothic" panose="020B0502020202020204" pitchFamily="34" charset="0"/>
            </a:endParaRPr>
          </a:p>
        </p:txBody>
      </p:sp>
    </p:spTree>
    <p:extLst>
      <p:ext uri="{BB962C8B-B14F-4D97-AF65-F5344CB8AC3E}">
        <p14:creationId xmlns:p14="http://schemas.microsoft.com/office/powerpoint/2010/main" val="142580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Marcador de posición de imagen 1" descr="by-nc-nd.png"/>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6982" b="-26982"/>
          <a:stretch>
            <a:fillRect/>
          </a:stretch>
        </p:blipFill>
        <p:spPr>
          <a:xfrm>
            <a:off x="6827838" y="5666279"/>
            <a:ext cx="1682750" cy="906462"/>
          </a:xfrm>
        </p:spPr>
      </p:pic>
      <p:sp>
        <p:nvSpPr>
          <p:cNvPr id="13" name="Rectángulo 12"/>
          <p:cNvSpPr/>
          <p:nvPr/>
        </p:nvSpPr>
        <p:spPr>
          <a:xfrm>
            <a:off x="400050" y="5332904"/>
            <a:ext cx="8420100" cy="584775"/>
          </a:xfrm>
          <a:prstGeom prst="rect">
            <a:avLst/>
          </a:prstGeom>
        </p:spPr>
        <p:txBody>
          <a:bodyPr wrap="square">
            <a:spAutoFit/>
          </a:bodyPr>
          <a:lstStyle/>
          <a:p>
            <a:r>
              <a:rPr lang="es-CR" sz="1600" b="1" dirty="0" smtClean="0">
                <a:latin typeface="Century Gothic" panose="020B0502020202020204" pitchFamily="34" charset="0"/>
                <a:cs typeface="Times New Roman" panose="02020603050405020304" pitchFamily="18" charset="0"/>
              </a:rPr>
              <a:t>Prohibida </a:t>
            </a:r>
            <a:r>
              <a:rPr lang="es-CR" sz="1600" b="1" dirty="0">
                <a:latin typeface="Century Gothic" panose="020B0502020202020204" pitchFamily="34" charset="0"/>
                <a:cs typeface="Times New Roman" panose="02020603050405020304" pitchFamily="18" charset="0"/>
              </a:rPr>
              <a:t>la reproducción parcial o total de este documento para actividades externas a los programas de la Fundación Omar Dengo.</a:t>
            </a:r>
          </a:p>
        </p:txBody>
      </p:sp>
      <p:sp>
        <p:nvSpPr>
          <p:cNvPr id="15" name="Marcador de contenido 7"/>
          <p:cNvSpPr txBox="1">
            <a:spLocks/>
          </p:cNvSpPr>
          <p:nvPr/>
        </p:nvSpPr>
        <p:spPr>
          <a:xfrm>
            <a:off x="400050" y="3786441"/>
            <a:ext cx="3876675" cy="1316086"/>
          </a:xfrm>
          <a:prstGeom prst="rect">
            <a:avLst/>
          </a:prstGeom>
        </p:spPr>
        <p:txBody>
          <a:bodyPr anchor="ctr"/>
          <a:lstStyle>
            <a:defPPr>
              <a:defRPr lang="es-ES"/>
            </a:defPPr>
            <a:lvl1pPr marL="0" algn="l" defTabSz="457200" rtl="0" eaLnBrk="1" latinLnBrk="0" hangingPunct="1">
              <a:defRPr sz="1200" kern="1200">
                <a:solidFill>
                  <a:schemeClr val="tx1"/>
                </a:solidFill>
                <a:latin typeface="Trajana Sans"/>
                <a:ea typeface="+mn-ea"/>
                <a:cs typeface="Trajana 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CR" sz="1600" b="1" dirty="0">
                <a:latin typeface="Century Gothic" panose="020B0502020202020204" pitchFamily="34" charset="0"/>
                <a:cs typeface="Times New Roman" panose="02020603050405020304" pitchFamily="18" charset="0"/>
              </a:rPr>
              <a:t>Licencia </a:t>
            </a:r>
            <a:r>
              <a:rPr lang="es-CR" sz="1600" b="1" dirty="0" err="1">
                <a:latin typeface="Century Gothic" panose="020B0502020202020204" pitchFamily="34" charset="0"/>
                <a:cs typeface="Times New Roman" panose="02020603050405020304" pitchFamily="18" charset="0"/>
              </a:rPr>
              <a:t>Creative</a:t>
            </a:r>
            <a:r>
              <a:rPr lang="es-CR" sz="1600" b="1" dirty="0">
                <a:latin typeface="Century Gothic" panose="020B0502020202020204" pitchFamily="34" charset="0"/>
                <a:cs typeface="Times New Roman" panose="02020603050405020304" pitchFamily="18" charset="0"/>
              </a:rPr>
              <a:t> </a:t>
            </a:r>
            <a:r>
              <a:rPr lang="es-CR" sz="1600" b="1" dirty="0" err="1">
                <a:latin typeface="Century Gothic" panose="020B0502020202020204" pitchFamily="34" charset="0"/>
                <a:cs typeface="Times New Roman" panose="02020603050405020304" pitchFamily="18" charset="0"/>
              </a:rPr>
              <a:t>Commons</a:t>
            </a:r>
            <a:r>
              <a:rPr lang="es-CR" sz="1600" b="1" dirty="0">
                <a:latin typeface="Century Gothic" panose="020B0502020202020204" pitchFamily="34" charset="0"/>
                <a:cs typeface="Times New Roman" panose="02020603050405020304" pitchFamily="18" charset="0"/>
              </a:rPr>
              <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 </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®Derechos reservados.</a:t>
            </a:r>
            <a:br>
              <a:rPr lang="es-CR" sz="1600" b="1" dirty="0">
                <a:latin typeface="Century Gothic" panose="020B0502020202020204" pitchFamily="34" charset="0"/>
                <a:cs typeface="Times New Roman" panose="02020603050405020304" pitchFamily="18" charset="0"/>
              </a:rPr>
            </a:br>
            <a:r>
              <a:rPr lang="es-CR" sz="1600" b="1" dirty="0">
                <a:latin typeface="Century Gothic" panose="020B0502020202020204" pitchFamily="34" charset="0"/>
                <a:cs typeface="Times New Roman" panose="02020603050405020304" pitchFamily="18" charset="0"/>
              </a:rPr>
              <a:t>Propiedad de la Fundación Omar </a:t>
            </a:r>
            <a:r>
              <a:rPr lang="es-CR" sz="1600" b="1" dirty="0" smtClean="0">
                <a:latin typeface="Century Gothic" panose="020B0502020202020204" pitchFamily="34" charset="0"/>
                <a:cs typeface="Times New Roman" panose="02020603050405020304" pitchFamily="18" charset="0"/>
              </a:rPr>
              <a:t>Dengo</a:t>
            </a:r>
            <a:endParaRPr lang="es-CR" sz="1600" b="1" dirty="0">
              <a:latin typeface="Century Gothic" panose="020B0502020202020204" pitchFamily="34" charset="0"/>
              <a:cs typeface="Times New Roman" panose="02020603050405020304" pitchFamily="18" charset="0"/>
            </a:endParaRPr>
          </a:p>
        </p:txBody>
      </p:sp>
      <p:sp>
        <p:nvSpPr>
          <p:cNvPr id="7" name="Marcador de contenido 7"/>
          <p:cNvSpPr txBox="1">
            <a:spLocks/>
          </p:cNvSpPr>
          <p:nvPr/>
        </p:nvSpPr>
        <p:spPr>
          <a:xfrm>
            <a:off x="400050" y="1556773"/>
            <a:ext cx="4829175" cy="1854084"/>
          </a:xfrm>
          <a:prstGeom prst="rect">
            <a:avLst/>
          </a:prstGeom>
        </p:spPr>
        <p:txBody>
          <a:bodyPr anchor="ctr"/>
          <a:lstStyle>
            <a:defPPr>
              <a:defRPr lang="es-ES"/>
            </a:defPPr>
            <a:lvl1pPr marL="0" algn="l" defTabSz="457200" rtl="0" eaLnBrk="1" latinLnBrk="0" hangingPunct="1">
              <a:defRPr sz="1200" kern="1200">
                <a:solidFill>
                  <a:schemeClr val="tx1"/>
                </a:solidFill>
                <a:latin typeface="Trajana Sans"/>
                <a:ea typeface="+mn-ea"/>
                <a:cs typeface="Trajana 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s-CR" sz="1600" b="1" dirty="0">
                <a:latin typeface="Century Gothic" panose="020B0502020202020204" pitchFamily="34" charset="0"/>
                <a:cs typeface="Times New Roman" panose="02020603050405020304" pitchFamily="18" charset="0"/>
              </a:rPr>
              <a:t>Elaborado por:</a:t>
            </a:r>
          </a:p>
          <a:p>
            <a:pPr algn="just"/>
            <a:r>
              <a:rPr lang="es-CR" sz="1600" b="1" dirty="0" smtClean="0">
                <a:latin typeface="Century Gothic" panose="020B0502020202020204" pitchFamily="34" charset="0"/>
                <a:cs typeface="Times New Roman" panose="02020603050405020304" pitchFamily="18" charset="0"/>
              </a:rPr>
              <a:t>Ana </a:t>
            </a:r>
            <a:r>
              <a:rPr lang="es-CR" sz="1600" b="1" dirty="0">
                <a:latin typeface="Century Gothic" panose="020B0502020202020204" pitchFamily="34" charset="0"/>
                <a:cs typeface="Times New Roman" panose="02020603050405020304" pitchFamily="18" charset="0"/>
              </a:rPr>
              <a:t>Viria Hernández </a:t>
            </a:r>
            <a:r>
              <a:rPr lang="es-CR" sz="1600" b="1" dirty="0" err="1">
                <a:latin typeface="Century Gothic" panose="020B0502020202020204" pitchFamily="34" charset="0"/>
                <a:cs typeface="Times New Roman" panose="02020603050405020304" pitchFamily="18" charset="0"/>
              </a:rPr>
              <a:t>Hernández</a:t>
            </a:r>
            <a:endParaRPr lang="es-CR" sz="1600" b="1" dirty="0">
              <a:latin typeface="Century Gothic" panose="020B0502020202020204" pitchFamily="34" charset="0"/>
              <a:cs typeface="Times New Roman" panose="02020603050405020304" pitchFamily="18" charset="0"/>
            </a:endParaRPr>
          </a:p>
          <a:p>
            <a:pPr algn="just"/>
            <a:r>
              <a:rPr lang="es-CR" sz="1600" b="1" dirty="0" smtClean="0">
                <a:latin typeface="Century Gothic" panose="020B0502020202020204" pitchFamily="34" charset="0"/>
                <a:cs typeface="Times New Roman" panose="02020603050405020304" pitchFamily="18" charset="0"/>
              </a:rPr>
              <a:t>Asesora </a:t>
            </a:r>
            <a:r>
              <a:rPr lang="es-CR" sz="1600" b="1" dirty="0">
                <a:latin typeface="Century Gothic" panose="020B0502020202020204" pitchFamily="34" charset="0"/>
                <a:cs typeface="Times New Roman" panose="02020603050405020304" pitchFamily="18" charset="0"/>
              </a:rPr>
              <a:t>Regional de </a:t>
            </a:r>
            <a:r>
              <a:rPr lang="es-CR" sz="1600" b="1" dirty="0" smtClean="0">
                <a:latin typeface="Century Gothic" panose="020B0502020202020204" pitchFamily="34" charset="0"/>
                <a:cs typeface="Times New Roman" panose="02020603050405020304" pitchFamily="18" charset="0"/>
              </a:rPr>
              <a:t>IE </a:t>
            </a:r>
          </a:p>
          <a:p>
            <a:pPr algn="just"/>
            <a:r>
              <a:rPr lang="es-CR" sz="1600" b="1" dirty="0" smtClean="0">
                <a:latin typeface="Century Gothic" panose="020B0502020202020204" pitchFamily="34" charset="0"/>
                <a:cs typeface="Times New Roman" panose="02020603050405020304" pitchFamily="18" charset="0"/>
              </a:rPr>
              <a:t>PRONIE MEP-FOD</a:t>
            </a:r>
          </a:p>
          <a:p>
            <a:pPr algn="just"/>
            <a:endParaRPr lang="es-CR" sz="1600" b="1" dirty="0" smtClean="0">
              <a:latin typeface="Century Gothic" panose="020B0502020202020204" pitchFamily="34" charset="0"/>
              <a:cs typeface="Times New Roman" panose="02020603050405020304" pitchFamily="18" charset="0"/>
            </a:endParaRPr>
          </a:p>
          <a:p>
            <a:pPr algn="just"/>
            <a:r>
              <a:rPr lang="es-CR" sz="1600" b="1" dirty="0" smtClean="0">
                <a:latin typeface="Century Gothic" panose="020B0502020202020204" pitchFamily="34" charset="0"/>
                <a:cs typeface="Times New Roman" panose="02020603050405020304" pitchFamily="18" charset="0"/>
              </a:rPr>
              <a:t>Diana Matarrita Obando</a:t>
            </a:r>
          </a:p>
          <a:p>
            <a:pPr algn="just"/>
            <a:r>
              <a:rPr lang="es-CR" sz="1600" b="1" dirty="0">
                <a:latin typeface="Century Gothic" panose="020B0502020202020204" pitchFamily="34" charset="0"/>
                <a:cs typeface="Times New Roman" panose="02020603050405020304" pitchFamily="18" charset="0"/>
              </a:rPr>
              <a:t>Asesora </a:t>
            </a:r>
            <a:r>
              <a:rPr lang="es-CR" sz="1600" b="1" dirty="0" smtClean="0">
                <a:latin typeface="Century Gothic" panose="020B0502020202020204" pitchFamily="34" charset="0"/>
                <a:cs typeface="Times New Roman" panose="02020603050405020304" pitchFamily="18" charset="0"/>
              </a:rPr>
              <a:t>Nacional de </a:t>
            </a:r>
            <a:r>
              <a:rPr lang="es-CR" sz="1600" b="1">
                <a:latin typeface="Century Gothic" panose="020B0502020202020204" pitchFamily="34" charset="0"/>
                <a:cs typeface="Times New Roman" panose="02020603050405020304" pitchFamily="18" charset="0"/>
              </a:rPr>
              <a:t>IE </a:t>
            </a:r>
            <a:endParaRPr lang="es-CR" sz="1600" b="1" smtClean="0">
              <a:latin typeface="Century Gothic" panose="020B0502020202020204" pitchFamily="34" charset="0"/>
              <a:cs typeface="Times New Roman" panose="02020603050405020304" pitchFamily="18" charset="0"/>
            </a:endParaRPr>
          </a:p>
          <a:p>
            <a:pPr algn="just"/>
            <a:r>
              <a:rPr lang="es-CR" sz="1600" b="1" smtClean="0">
                <a:latin typeface="Century Gothic" panose="020B0502020202020204" pitchFamily="34" charset="0"/>
                <a:cs typeface="Times New Roman" panose="02020603050405020304" pitchFamily="18" charset="0"/>
              </a:rPr>
              <a:t>PRONIE </a:t>
            </a:r>
            <a:r>
              <a:rPr lang="es-CR" sz="1600" b="1" dirty="0" smtClean="0">
                <a:latin typeface="Century Gothic" panose="020B0502020202020204" pitchFamily="34" charset="0"/>
                <a:cs typeface="Times New Roman" panose="02020603050405020304" pitchFamily="18" charset="0"/>
              </a:rPr>
              <a:t>MEP-FOD</a:t>
            </a:r>
            <a:endParaRPr lang="es-CR" sz="1600" b="1"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3212726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PRONIE-FO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Plantilla PRONIE-FOD2</Template>
  <TotalTime>297</TotalTime>
  <Words>513</Words>
  <Application>Microsoft Office PowerPoint</Application>
  <PresentationFormat>Presentación en pantalla (4:3)</PresentationFormat>
  <Paragraphs>58</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Century Gothic</vt:lpstr>
      <vt:lpstr>Times New Roman</vt:lpstr>
      <vt:lpstr>Trajana Sans</vt:lpstr>
      <vt:lpstr>Plantilla PRONIE-FOD</vt:lpstr>
      <vt:lpstr>Presentación de PowerPoint</vt:lpstr>
      <vt:lpstr>¿Qué es un archivo?</vt:lpstr>
      <vt:lpstr>¿Qué es una extensión de archivo?</vt:lpstr>
      <vt:lpstr>Extensiones archivos de sonido</vt:lpstr>
      <vt:lpstr>Pregunta</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Viria Hernandez Hernandez</dc:creator>
  <cp:lastModifiedBy>Ana Viria Hernandez Hernandez</cp:lastModifiedBy>
  <cp:revision>21</cp:revision>
  <dcterms:created xsi:type="dcterms:W3CDTF">2018-10-08T17:51:46Z</dcterms:created>
  <dcterms:modified xsi:type="dcterms:W3CDTF">2018-11-29T22:24:59Z</dcterms:modified>
</cp:coreProperties>
</file>