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62E"/>
    <a:srgbClr val="00A0DE"/>
    <a:srgbClr val="115F9F"/>
    <a:srgbClr val="C86664"/>
    <a:srgbClr val="FFC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675" y="574024"/>
            <a:ext cx="8229599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MEJORAR: Devolverse sobre el programa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4879" y="1608967"/>
            <a:ext cx="3224646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¿Tuvo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algún problema a la hora de programar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su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 proyecto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¿Sabe cómo resolverlo? Pida ayuda a sus compañeros.</a:t>
            </a: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14876" y="1608967"/>
            <a:ext cx="3467100" cy="2123658"/>
          </a:xfrm>
          <a:prstGeom prst="rect">
            <a:avLst/>
          </a:prstGeom>
          <a:solidFill>
            <a:schemeClr val="bg1"/>
          </a:solidFill>
          <a:ln>
            <a:solidFill>
              <a:srgbClr val="00A0D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¿Le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gustaría incorporar algún otro fractal diseñado por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sus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compañeros 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su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proyecto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</a:t>
            </a:r>
          </a:p>
          <a:p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4879" y="4088215"/>
            <a:ext cx="3224646" cy="1938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¿Piensa que hay que editar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la música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 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sonidos para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ajustarlos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al dibujo de los fractales?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14877" y="4088215"/>
            <a:ext cx="3552824" cy="1938992"/>
          </a:xfrm>
          <a:prstGeom prst="rect">
            <a:avLst/>
          </a:prstGeom>
          <a:solidFill>
            <a:schemeClr val="bg1"/>
          </a:solidFill>
          <a:ln>
            <a:solidFill>
              <a:srgbClr val="FAB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¿Cambiaría el orden en alguna parte de su proyecto?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C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 </a:t>
            </a:r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58" y="252348"/>
            <a:ext cx="1039841" cy="8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813</TotalTime>
  <Words>60</Words>
  <Application>Microsoft Office PowerPoint</Application>
  <PresentationFormat>Presentación en pantalla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Trajana Sans</vt:lpstr>
      <vt:lpstr>Plantilla PRONIE-FOD</vt:lpstr>
      <vt:lpstr>MEJORAR: Devolverse sobre el programa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Andrey Barrantes Ballestero</cp:lastModifiedBy>
  <cp:revision>45</cp:revision>
  <dcterms:created xsi:type="dcterms:W3CDTF">2018-10-04T15:23:40Z</dcterms:created>
  <dcterms:modified xsi:type="dcterms:W3CDTF">2019-05-09T16:26:57Z</dcterms:modified>
</cp:coreProperties>
</file>