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DE"/>
    <a:srgbClr val="115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1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642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22/11/2018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8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22/11/2018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22/11/2018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670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22/11/2018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71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22/11/2018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27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22/11/2018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38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22/11/2018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Rectángulo 4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12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22/11/2018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89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22/11/2018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012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22/11/2018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512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561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22/11/2018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1072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292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22/11/2018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108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22/11/2018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29721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112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22/11/2018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486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22/11/2018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360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22/11/2018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7239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édi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/>
          <p:cNvSpPr>
            <a:spLocks noGrp="1"/>
          </p:cNvSpPr>
          <p:nvPr>
            <p:ph sz="quarter" idx="10"/>
          </p:nvPr>
        </p:nvSpPr>
        <p:spPr>
          <a:xfrm>
            <a:off x="457200" y="1731915"/>
            <a:ext cx="5035550" cy="9263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7" name="Marcador de contenido 4"/>
          <p:cNvSpPr>
            <a:spLocks noGrp="1"/>
          </p:cNvSpPr>
          <p:nvPr>
            <p:ph sz="quarter" idx="11"/>
          </p:nvPr>
        </p:nvSpPr>
        <p:spPr>
          <a:xfrm>
            <a:off x="457200" y="2850278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2"/>
          </p:nvPr>
        </p:nvSpPr>
        <p:spPr>
          <a:xfrm>
            <a:off x="457200" y="5174320"/>
            <a:ext cx="8243888" cy="9051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Century Gothic"/>
                <a:cs typeface="Century Gothic"/>
              </a:defRPr>
            </a:lvl1pPr>
            <a:lvl2pPr marL="0" indent="0">
              <a:buNone/>
              <a:defRPr sz="1200">
                <a:latin typeface="Century Gothic"/>
                <a:cs typeface="Century Gothic"/>
              </a:defRPr>
            </a:lvl2pPr>
            <a:lvl3pPr marL="0" indent="0">
              <a:buNone/>
              <a:defRPr sz="1100">
                <a:latin typeface="Century Gothic"/>
                <a:cs typeface="Century Gothic"/>
              </a:defRPr>
            </a:lvl3pPr>
            <a:lvl4pPr marL="0" indent="0">
              <a:buNone/>
              <a:defRPr sz="1050">
                <a:latin typeface="Century Gothic"/>
                <a:cs typeface="Century Gothic"/>
              </a:defRPr>
            </a:lvl4pPr>
            <a:lvl5pPr marL="0" indent="0">
              <a:buNone/>
              <a:defRPr sz="105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Marcador de contenido 4"/>
          <p:cNvSpPr>
            <a:spLocks noGrp="1"/>
          </p:cNvSpPr>
          <p:nvPr>
            <p:ph sz="quarter" idx="13"/>
          </p:nvPr>
        </p:nvSpPr>
        <p:spPr>
          <a:xfrm>
            <a:off x="457200" y="3937830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pic>
        <p:nvPicPr>
          <p:cNvPr id="8" name="Imagen 7" descr="PLANTILLA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1"/>
          <a:stretch/>
        </p:blipFill>
        <p:spPr>
          <a:xfrm>
            <a:off x="-5577" y="6079488"/>
            <a:ext cx="9149577" cy="778512"/>
          </a:xfrm>
          <a:prstGeom prst="rect">
            <a:avLst/>
          </a:prstGeom>
        </p:spPr>
      </p:pic>
      <p:sp>
        <p:nvSpPr>
          <p:cNvPr id="12" name="Marcador de posición de imagen 11"/>
          <p:cNvSpPr>
            <a:spLocks noGrp="1"/>
          </p:cNvSpPr>
          <p:nvPr>
            <p:ph type="pic" sz="quarter" idx="14"/>
          </p:nvPr>
        </p:nvSpPr>
        <p:spPr>
          <a:xfrm>
            <a:off x="7018338" y="5174320"/>
            <a:ext cx="1682750" cy="90580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2400"/>
            </a:lvl1pPr>
          </a:lstStyle>
          <a:p>
            <a:r>
              <a:rPr lang="es-ES" smtClean="0"/>
              <a:t>Haga clic en el icono para agregar una imagen</a:t>
            </a:r>
            <a:endParaRPr lang="es-ES" dirty="0"/>
          </a:p>
        </p:txBody>
      </p:sp>
      <p:pic>
        <p:nvPicPr>
          <p:cNvPr id="2" name="Imagen 1" descr="PLANTILLA-crédit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b="76558"/>
          <a:stretch/>
        </p:blipFill>
        <p:spPr>
          <a:xfrm>
            <a:off x="214312" y="202651"/>
            <a:ext cx="8929688" cy="1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2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22.11.2018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0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22.11.2018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955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22/11/2018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42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22/11/2018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2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22/11/2018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87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22/11/2018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95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22/11/2018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65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9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63" r:id="rId4"/>
    <p:sldLayoutId id="2147483650" r:id="rId5"/>
    <p:sldLayoutId id="2147483664" r:id="rId6"/>
    <p:sldLayoutId id="2147483665" r:id="rId7"/>
    <p:sldLayoutId id="2147483651" r:id="rId8"/>
    <p:sldLayoutId id="2147483666" r:id="rId9"/>
    <p:sldLayoutId id="2147483652" r:id="rId10"/>
    <p:sldLayoutId id="2147483667" r:id="rId11"/>
    <p:sldLayoutId id="2147483653" r:id="rId12"/>
    <p:sldLayoutId id="2147483668" r:id="rId13"/>
    <p:sldLayoutId id="2147483654" r:id="rId14"/>
    <p:sldLayoutId id="2147483669" r:id="rId15"/>
    <p:sldLayoutId id="2147483655" r:id="rId16"/>
    <p:sldLayoutId id="2147483670" r:id="rId17"/>
    <p:sldLayoutId id="2147483656" r:id="rId18"/>
    <p:sldLayoutId id="2147483671" r:id="rId19"/>
    <p:sldLayoutId id="2147483657" r:id="rId20"/>
    <p:sldLayoutId id="2147483672" r:id="rId21"/>
    <p:sldLayoutId id="2147483658" r:id="rId22"/>
    <p:sldLayoutId id="2147483673" r:id="rId23"/>
    <p:sldLayoutId id="2147483659" r:id="rId24"/>
    <p:sldLayoutId id="2147483674" r:id="rId25"/>
    <p:sldLayoutId id="2147483662" r:id="rId2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028546" y="3519533"/>
            <a:ext cx="52156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Programa Nacional de Informática Educativa </a:t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Laboratorio de Informática Educativa</a:t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LIE++ pensar, crear, programar</a:t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Propuesta para Tercer Año</a:t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A Programar música</a:t>
            </a:r>
          </a:p>
          <a:p>
            <a:pPr algn="ctr"/>
            <a:endParaRPr lang="es-CR" sz="160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Octubre 2018</a:t>
            </a:r>
            <a:endParaRPr lang="es-CR" sz="16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4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723900" y="362996"/>
            <a:ext cx="7848600" cy="999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s-ES" sz="4400" b="1" i="0" kern="120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r>
              <a:rPr lang="es-CR" sz="2800" dirty="0" smtClean="0">
                <a:latin typeface="Century Gothic" panose="020B0502020202020204" pitchFamily="34" charset="0"/>
              </a:rPr>
              <a:t>A programar música…</a:t>
            </a:r>
            <a:br>
              <a:rPr lang="es-CR" sz="2800" dirty="0" smtClean="0">
                <a:latin typeface="Century Gothic" panose="020B0502020202020204" pitchFamily="34" charset="0"/>
              </a:rPr>
            </a:br>
            <a:r>
              <a:rPr lang="es-CR" sz="2000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La computadora es una herramienta para crear música</a:t>
            </a:r>
            <a:endParaRPr lang="es-CR" sz="20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523875" y="1809750"/>
            <a:ext cx="7953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1600" dirty="0">
                <a:latin typeface="Century Gothic" panose="020B0502020202020204" pitchFamily="34" charset="0"/>
              </a:rPr>
              <a:t>¿</a:t>
            </a:r>
            <a:r>
              <a:rPr lang="es-CR" sz="1600" b="1" dirty="0">
                <a:latin typeface="Century Gothic" panose="020B0502020202020204" pitchFamily="34" charset="0"/>
              </a:rPr>
              <a:t>En qué orden van a sonar tus efectos de sonido? Piensa en el orden que quieres que suenen.</a:t>
            </a:r>
          </a:p>
          <a:p>
            <a:endParaRPr lang="es-CR" sz="1600" b="1" dirty="0">
              <a:latin typeface="Century Gothic" panose="020B0502020202020204" pitchFamily="34" charset="0"/>
            </a:endParaRPr>
          </a:p>
          <a:p>
            <a:r>
              <a:rPr lang="es-CR" sz="1600" b="1" dirty="0">
                <a:latin typeface="Century Gothic" panose="020B0502020202020204" pitchFamily="34" charset="0"/>
              </a:rPr>
              <a:t>¿Quieres que alguno suene al mismo tiempo?</a:t>
            </a:r>
          </a:p>
          <a:p>
            <a:endParaRPr lang="es-CR" sz="1600" b="1" dirty="0">
              <a:latin typeface="Century Gothic" panose="020B0502020202020204" pitchFamily="34" charset="0"/>
            </a:endParaRPr>
          </a:p>
          <a:p>
            <a:r>
              <a:rPr lang="es-CR" sz="1600" b="1" dirty="0">
                <a:latin typeface="Century Gothic" panose="020B0502020202020204" pitchFamily="34" charset="0"/>
              </a:rPr>
              <a:t>Describe los pasos que vas a programar para crear tu canción con la melodía arreglada que tienes y los efectos de sonido que has grabado y los instrumentos musicales que desees agregar.</a:t>
            </a:r>
          </a:p>
          <a:p>
            <a:endParaRPr lang="es-CR" sz="1600" b="1" dirty="0">
              <a:latin typeface="Century Gothic" panose="020B0502020202020204" pitchFamily="34" charset="0"/>
            </a:endParaRPr>
          </a:p>
          <a:p>
            <a:r>
              <a:rPr lang="es-CR" sz="1600" b="1" dirty="0" smtClean="0">
                <a:latin typeface="Century Gothic" panose="020B0502020202020204" pitchFamily="34" charset="0"/>
              </a:rPr>
              <a:t>1. </a:t>
            </a:r>
            <a:endParaRPr lang="es-CR" sz="1600" b="1" dirty="0">
              <a:latin typeface="Century Gothic" panose="020B0502020202020204" pitchFamily="34" charset="0"/>
            </a:endParaRPr>
          </a:p>
          <a:p>
            <a:endParaRPr lang="es-CR" sz="1600" b="1" dirty="0">
              <a:latin typeface="Century Gothic" panose="020B0502020202020204" pitchFamily="34" charset="0"/>
            </a:endParaRPr>
          </a:p>
          <a:p>
            <a:r>
              <a:rPr lang="es-CR" sz="1600" b="1" dirty="0">
                <a:latin typeface="Century Gothic" panose="020B0502020202020204" pitchFamily="34" charset="0"/>
              </a:rPr>
              <a:t>2.</a:t>
            </a:r>
          </a:p>
          <a:p>
            <a:endParaRPr lang="es-CR" sz="1600" b="1" dirty="0">
              <a:latin typeface="Century Gothic" panose="020B0502020202020204" pitchFamily="34" charset="0"/>
            </a:endParaRPr>
          </a:p>
          <a:p>
            <a:r>
              <a:rPr lang="es-CR" sz="1600" b="1" dirty="0">
                <a:latin typeface="Century Gothic" panose="020B0502020202020204" pitchFamily="34" charset="0"/>
              </a:rPr>
              <a:t>3.</a:t>
            </a:r>
          </a:p>
          <a:p>
            <a:endParaRPr lang="es-CR" sz="1600" b="1" dirty="0">
              <a:latin typeface="Century Gothic" panose="020B0502020202020204" pitchFamily="34" charset="0"/>
            </a:endParaRPr>
          </a:p>
          <a:p>
            <a:r>
              <a:rPr lang="es-CR" sz="1600" b="1" dirty="0">
                <a:latin typeface="Century Gothic" panose="020B0502020202020204" pitchFamily="34" charset="0"/>
              </a:rPr>
              <a:t>4.</a:t>
            </a:r>
          </a:p>
          <a:p>
            <a:endParaRPr lang="es-CR" sz="1600" b="1" dirty="0">
              <a:latin typeface="Century Gothic" panose="020B0502020202020204" pitchFamily="34" charset="0"/>
            </a:endParaRPr>
          </a:p>
          <a:p>
            <a:r>
              <a:rPr lang="es-CR" sz="1600" b="1" dirty="0">
                <a:latin typeface="Century Gothic" panose="020B0502020202020204" pitchFamily="34" charset="0"/>
              </a:rPr>
              <a:t>5</a:t>
            </a:r>
            <a:r>
              <a:rPr lang="es-CR" sz="1600" b="1" dirty="0" smtClean="0">
                <a:latin typeface="Century Gothic" panose="020B0502020202020204" pitchFamily="34" charset="0"/>
              </a:rPr>
              <a:t>.</a:t>
            </a:r>
            <a:endParaRPr lang="es-CR" sz="1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040400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PRONIE-FO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PRONIE-FOD2</Template>
  <TotalTime>182</TotalTime>
  <Words>82</Words>
  <Application>Microsoft Office PowerPoint</Application>
  <PresentationFormat>Presentación en pantalla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Trajana Sans</vt:lpstr>
      <vt:lpstr>Plantilla PRONIE-FOD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Viria Hernandez Hernandez</dc:creator>
  <cp:lastModifiedBy>Andrey Barrantes Ballestero</cp:lastModifiedBy>
  <cp:revision>7</cp:revision>
  <dcterms:created xsi:type="dcterms:W3CDTF">2018-10-08T17:51:46Z</dcterms:created>
  <dcterms:modified xsi:type="dcterms:W3CDTF">2018-11-22T14:15:11Z</dcterms:modified>
</cp:coreProperties>
</file>