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0" r:id="rId4"/>
    <p:sldId id="261" r:id="rId5"/>
    <p:sldId id="258" r:id="rId6"/>
    <p:sldId id="262" r:id="rId7"/>
    <p:sldId id="263" r:id="rId8"/>
    <p:sldId id="256" r:id="rId9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B62E"/>
    <a:srgbClr val="00A0DE"/>
    <a:srgbClr val="115F9F"/>
    <a:srgbClr val="C86664"/>
    <a:srgbClr val="FFC1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126" y="2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>
          <a:xfrm>
            <a:off x="457200" y="3868291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11" name="Marcador de texto 10"/>
          <p:cNvSpPr>
            <a:spLocks noGrp="1"/>
          </p:cNvSpPr>
          <p:nvPr>
            <p:ph type="body" sz="quarter" idx="10"/>
          </p:nvPr>
        </p:nvSpPr>
        <p:spPr>
          <a:xfrm>
            <a:off x="457200" y="5289550"/>
            <a:ext cx="8229600" cy="58102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latin typeface="Century Gothic"/>
                <a:cs typeface="Century Gothic"/>
              </a:defRPr>
            </a:lvl1pPr>
            <a:lvl2pPr marL="0" indent="0" algn="ctr">
              <a:buNone/>
              <a:defRPr sz="1600" b="1">
                <a:latin typeface="Century Gothic"/>
                <a:cs typeface="Century Gothic"/>
              </a:defRPr>
            </a:lvl2pPr>
            <a:lvl3pPr marL="0" indent="0" algn="ctr">
              <a:buNone/>
              <a:defRPr sz="1400" b="1">
                <a:latin typeface="Century Gothic"/>
                <a:cs typeface="Century Gothic"/>
              </a:defRPr>
            </a:lvl3pPr>
            <a:lvl4pPr marL="0" indent="0" algn="ctr">
              <a:buNone/>
              <a:defRPr sz="1200" b="1">
                <a:latin typeface="Century Gothic"/>
                <a:cs typeface="Century Gothic"/>
              </a:defRPr>
            </a:lvl4pPr>
            <a:lvl5pPr marL="0" indent="0" algn="ctr">
              <a:buNone/>
              <a:defRPr sz="1200" b="1">
                <a:latin typeface="Century Gothic"/>
                <a:cs typeface="Century Gothic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36428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2895198"/>
            <a:ext cx="4038600" cy="2833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es-ES_tradnl" sz="1600" b="1" i="0" smtClean="0">
                <a:latin typeface="Century Gothic"/>
                <a:ea typeface="+mj-ea"/>
                <a:cs typeface="Century Gothic"/>
              </a:defRPr>
            </a:lvl1pPr>
            <a:lvl2pPr algn="l">
              <a:defRPr lang="es-ES_tradnl" sz="1600" smtClean="0">
                <a:latin typeface="Century Gothic"/>
                <a:cs typeface="Century Gothic"/>
              </a:defRPr>
            </a:lvl2pPr>
            <a:lvl3pPr algn="l">
              <a:defRPr lang="es-ES_tradnl" sz="1600" smtClean="0">
                <a:latin typeface="Century Gothic"/>
                <a:cs typeface="Century Gothic"/>
              </a:defRPr>
            </a:lvl3pPr>
            <a:lvl4pPr algn="l">
              <a:defRPr lang="es-ES_tradnl" sz="1600" smtClean="0">
                <a:latin typeface="Century Gothic"/>
                <a:cs typeface="Century Gothic"/>
              </a:defRPr>
            </a:lvl4pPr>
            <a:lvl5pPr algn="l">
              <a:defRPr lang="es-ES" sz="1600">
                <a:latin typeface="Century Gothic"/>
                <a:cs typeface="Century Gothic"/>
              </a:defRPr>
            </a:lvl5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  <a:p>
            <a:pPr lvl="1" algn="ctr">
              <a:spcBef>
                <a:spcPct val="0"/>
              </a:spcBef>
              <a:buNone/>
            </a:pPr>
            <a:r>
              <a:rPr lang="es-ES" smtClean="0"/>
              <a:t>Segundo nivel</a:t>
            </a:r>
          </a:p>
          <a:p>
            <a:pPr lvl="2" algn="ctr">
              <a:spcBef>
                <a:spcPct val="0"/>
              </a:spcBef>
              <a:buNone/>
            </a:pPr>
            <a:r>
              <a:rPr lang="es-ES" smtClean="0"/>
              <a:t>Tercer nivel</a:t>
            </a:r>
          </a:p>
          <a:p>
            <a:pPr lvl="3" algn="ctr">
              <a:spcBef>
                <a:spcPct val="0"/>
              </a:spcBef>
              <a:buNone/>
            </a:pPr>
            <a:r>
              <a:rPr lang="es-ES" smtClean="0"/>
              <a:t>Cuarto nivel</a:t>
            </a:r>
          </a:p>
          <a:p>
            <a:pPr lvl="4" algn="ctr">
              <a:spcBef>
                <a:spcPct val="0"/>
              </a:spcBef>
              <a:buNone/>
            </a:pPr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2895198"/>
            <a:ext cx="4038600" cy="2833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1600" b="1" i="0" smtClean="0">
                <a:latin typeface="Century Gothic"/>
                <a:ea typeface="+mj-ea"/>
                <a:cs typeface="Century Gothic"/>
              </a:defRPr>
            </a:lvl1pPr>
            <a:lvl2pPr>
              <a:defRPr lang="es-ES_tradnl" sz="1600" smtClean="0">
                <a:latin typeface="Century Gothic"/>
                <a:cs typeface="Century Gothic"/>
              </a:defRPr>
            </a:lvl2pPr>
            <a:lvl3pPr>
              <a:defRPr lang="es-ES_tradnl" sz="1600" smtClean="0">
                <a:latin typeface="Century Gothic"/>
                <a:cs typeface="Century Gothic"/>
              </a:defRPr>
            </a:lvl3pPr>
            <a:lvl4pPr>
              <a:defRPr lang="es-ES_tradnl" sz="1600" smtClean="0">
                <a:latin typeface="Century Gothic"/>
                <a:cs typeface="Century Gothic"/>
              </a:defRPr>
            </a:lvl4pPr>
            <a:lvl5pPr>
              <a:defRPr lang="es-ES" sz="1600">
                <a:latin typeface="Century Gothic"/>
                <a:cs typeface="Century Gothic"/>
              </a:defRPr>
            </a:lvl5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  <a:p>
            <a:pPr lvl="1" algn="ctr">
              <a:spcBef>
                <a:spcPct val="0"/>
              </a:spcBef>
              <a:buNone/>
            </a:pPr>
            <a:r>
              <a:rPr lang="es-ES" smtClean="0"/>
              <a:t>Segundo nivel</a:t>
            </a:r>
          </a:p>
          <a:p>
            <a:pPr lvl="2" algn="ctr">
              <a:spcBef>
                <a:spcPct val="0"/>
              </a:spcBef>
              <a:buNone/>
            </a:pPr>
            <a:r>
              <a:rPr lang="es-ES" smtClean="0"/>
              <a:t>Tercer nivel</a:t>
            </a:r>
          </a:p>
          <a:p>
            <a:pPr lvl="3" algn="ctr">
              <a:spcBef>
                <a:spcPct val="0"/>
              </a:spcBef>
              <a:buNone/>
            </a:pPr>
            <a:r>
              <a:rPr lang="es-ES" smtClean="0"/>
              <a:t>Cuarto nivel</a:t>
            </a:r>
          </a:p>
          <a:p>
            <a:pPr lvl="4" algn="ctr">
              <a:spcBef>
                <a:spcPct val="0"/>
              </a:spcBef>
              <a:buNone/>
            </a:pPr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26/11/2018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5997888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pPr algn="r"/>
            <a:fld id="{042053BB-9C62-054D-BD8D-AAA86375DAAE}" type="slidenum">
              <a:rPr lang="es-ES" smtClean="0"/>
              <a:pPr algn="r"/>
              <a:t>‹Nº›</a:t>
            </a:fld>
            <a:endParaRPr lang="es-ES" dirty="0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457200" y="16265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4896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2895198"/>
            <a:ext cx="4038600" cy="2833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es-ES_tradnl" sz="1600" b="1" i="0" smtClean="0">
                <a:latin typeface="Century Gothic"/>
                <a:ea typeface="+mj-ea"/>
                <a:cs typeface="Century Gothic"/>
              </a:defRPr>
            </a:lvl1pPr>
            <a:lvl2pPr algn="l">
              <a:defRPr lang="es-ES_tradnl" sz="1600" smtClean="0">
                <a:latin typeface="Century Gothic"/>
                <a:cs typeface="Century Gothic"/>
              </a:defRPr>
            </a:lvl2pPr>
            <a:lvl3pPr algn="l">
              <a:defRPr lang="es-ES_tradnl" sz="1600" smtClean="0">
                <a:latin typeface="Century Gothic"/>
                <a:cs typeface="Century Gothic"/>
              </a:defRPr>
            </a:lvl3pPr>
            <a:lvl4pPr algn="l">
              <a:defRPr lang="es-ES_tradnl" sz="1600" smtClean="0">
                <a:latin typeface="Century Gothic"/>
                <a:cs typeface="Century Gothic"/>
              </a:defRPr>
            </a:lvl4pPr>
            <a:lvl5pPr algn="l">
              <a:defRPr lang="es-ES" sz="1600">
                <a:latin typeface="Century Gothic"/>
                <a:cs typeface="Century Gothic"/>
              </a:defRPr>
            </a:lvl5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  <a:p>
            <a:pPr lvl="1" algn="ctr">
              <a:spcBef>
                <a:spcPct val="0"/>
              </a:spcBef>
              <a:buNone/>
            </a:pPr>
            <a:r>
              <a:rPr lang="es-ES" smtClean="0"/>
              <a:t>Segundo nivel</a:t>
            </a:r>
          </a:p>
          <a:p>
            <a:pPr lvl="2" algn="ctr">
              <a:spcBef>
                <a:spcPct val="0"/>
              </a:spcBef>
              <a:buNone/>
            </a:pPr>
            <a:r>
              <a:rPr lang="es-ES" smtClean="0"/>
              <a:t>Tercer nivel</a:t>
            </a:r>
          </a:p>
          <a:p>
            <a:pPr lvl="3" algn="ctr">
              <a:spcBef>
                <a:spcPct val="0"/>
              </a:spcBef>
              <a:buNone/>
            </a:pPr>
            <a:r>
              <a:rPr lang="es-ES" smtClean="0"/>
              <a:t>Cuarto nivel</a:t>
            </a:r>
          </a:p>
          <a:p>
            <a:pPr lvl="4" algn="ctr">
              <a:spcBef>
                <a:spcPct val="0"/>
              </a:spcBef>
              <a:buNone/>
            </a:pPr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2895198"/>
            <a:ext cx="4038600" cy="2833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1600" b="1" i="0" smtClean="0">
                <a:latin typeface="Century Gothic"/>
                <a:ea typeface="+mj-ea"/>
                <a:cs typeface="Century Gothic"/>
              </a:defRPr>
            </a:lvl1pPr>
            <a:lvl2pPr>
              <a:defRPr lang="es-ES_tradnl" sz="1600" smtClean="0">
                <a:latin typeface="Century Gothic"/>
                <a:cs typeface="Century Gothic"/>
              </a:defRPr>
            </a:lvl2pPr>
            <a:lvl3pPr>
              <a:defRPr lang="es-ES_tradnl" sz="1600" smtClean="0">
                <a:latin typeface="Century Gothic"/>
                <a:cs typeface="Century Gothic"/>
              </a:defRPr>
            </a:lvl3pPr>
            <a:lvl4pPr>
              <a:defRPr lang="es-ES_tradnl" sz="1600" smtClean="0">
                <a:latin typeface="Century Gothic"/>
                <a:cs typeface="Century Gothic"/>
              </a:defRPr>
            </a:lvl4pPr>
            <a:lvl5pPr>
              <a:defRPr lang="es-ES" sz="1600">
                <a:latin typeface="Century Gothic"/>
                <a:cs typeface="Century Gothic"/>
              </a:defRPr>
            </a:lvl5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  <a:p>
            <a:pPr lvl="1" algn="ctr">
              <a:spcBef>
                <a:spcPct val="0"/>
              </a:spcBef>
              <a:buNone/>
            </a:pPr>
            <a:r>
              <a:rPr lang="es-ES" smtClean="0"/>
              <a:t>Segundo nivel</a:t>
            </a:r>
          </a:p>
          <a:p>
            <a:pPr lvl="2" algn="ctr">
              <a:spcBef>
                <a:spcPct val="0"/>
              </a:spcBef>
              <a:buNone/>
            </a:pPr>
            <a:r>
              <a:rPr lang="es-ES" smtClean="0"/>
              <a:t>Tercer nivel</a:t>
            </a:r>
          </a:p>
          <a:p>
            <a:pPr lvl="3" algn="ctr">
              <a:spcBef>
                <a:spcPct val="0"/>
              </a:spcBef>
              <a:buNone/>
            </a:pPr>
            <a:r>
              <a:rPr lang="es-ES" smtClean="0"/>
              <a:t>Cuarto nivel</a:t>
            </a:r>
          </a:p>
          <a:p>
            <a:pPr lvl="4" algn="ctr">
              <a:spcBef>
                <a:spcPct val="0"/>
              </a:spcBef>
              <a:buNone/>
            </a:pPr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26/11/2018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5997888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pPr algn="r"/>
            <a:fld id="{042053BB-9C62-054D-BD8D-AAA86375DAAE}" type="slidenum">
              <a:rPr lang="es-ES" smtClean="0"/>
              <a:pPr algn="r"/>
              <a:t>‹Nº›</a:t>
            </a:fld>
            <a:endParaRPr lang="es-ES" dirty="0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457200" y="16265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8" name="Rectángulo 7"/>
          <p:cNvSpPr/>
          <p:nvPr userDrawn="1"/>
        </p:nvSpPr>
        <p:spPr>
          <a:xfrm>
            <a:off x="175635" y="344504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6936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1202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2400" b="1" i="0" smtClean="0">
                <a:solidFill>
                  <a:srgbClr val="115F9F"/>
                </a:solidFill>
                <a:latin typeface="Trajana Sans"/>
                <a:ea typeface="+mj-ea"/>
                <a:cs typeface="Trajana Sans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803078"/>
            <a:ext cx="4040188" cy="2972436"/>
          </a:xfrm>
          <a:prstGeom prst="rect">
            <a:avLst/>
          </a:prstGeom>
        </p:spPr>
        <p:txBody>
          <a:bodyPr/>
          <a:lstStyle>
            <a:lvl1pPr>
              <a:defRPr sz="2400" b="1" i="0">
                <a:latin typeface="Century Gothic"/>
                <a:cs typeface="Century Gothic"/>
              </a:defRPr>
            </a:lvl1pPr>
            <a:lvl2pPr>
              <a:defRPr sz="2000" b="1" i="0">
                <a:latin typeface="Century Gothic"/>
                <a:cs typeface="Century Gothic"/>
              </a:defRPr>
            </a:lvl2pPr>
            <a:lvl3pPr>
              <a:defRPr sz="1800" b="1" i="0">
                <a:latin typeface="Century Gothic"/>
                <a:cs typeface="Century Gothic"/>
              </a:defRPr>
            </a:lvl3pPr>
            <a:lvl4pPr>
              <a:defRPr sz="1600" b="1" i="0">
                <a:latin typeface="Century Gothic"/>
                <a:cs typeface="Century Gothic"/>
              </a:defRPr>
            </a:lvl4pPr>
            <a:lvl5pPr>
              <a:defRPr sz="1600" b="1" i="0">
                <a:latin typeface="Century Gothic"/>
                <a:cs typeface="Century Gothic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1202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2400" b="1" i="0" smtClean="0">
                <a:solidFill>
                  <a:srgbClr val="115F9F"/>
                </a:solidFill>
                <a:latin typeface="Trajana Sans"/>
                <a:ea typeface="+mj-ea"/>
                <a:cs typeface="Trajana Sans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803078"/>
            <a:ext cx="4041775" cy="2972436"/>
          </a:xfrm>
          <a:prstGeom prst="rect">
            <a:avLst/>
          </a:prstGeom>
        </p:spPr>
        <p:txBody>
          <a:bodyPr/>
          <a:lstStyle>
            <a:lvl1pPr>
              <a:defRPr sz="2400" b="1" i="0">
                <a:latin typeface="Century Gothic"/>
                <a:cs typeface="Century Gothic"/>
              </a:defRPr>
            </a:lvl1pPr>
            <a:lvl2pPr>
              <a:defRPr sz="2000" b="1" i="0">
                <a:latin typeface="Century Gothic"/>
                <a:cs typeface="Century Gothic"/>
              </a:defRPr>
            </a:lvl2pPr>
            <a:lvl3pPr>
              <a:defRPr sz="1800" b="1" i="0">
                <a:latin typeface="Century Gothic"/>
                <a:cs typeface="Century Gothic"/>
              </a:defRPr>
            </a:lvl3pPr>
            <a:lvl4pPr>
              <a:defRPr sz="1600" b="1" i="0">
                <a:latin typeface="Century Gothic"/>
                <a:cs typeface="Century Gothic"/>
              </a:defRPr>
            </a:lvl4pPr>
            <a:lvl5pPr>
              <a:defRPr sz="1600" b="1" i="0">
                <a:latin typeface="Century Gothic"/>
                <a:cs typeface="Century Gothic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457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26/11/2018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124200" y="5997888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0" name="Rectángulo 9"/>
          <p:cNvSpPr/>
          <p:nvPr userDrawn="1"/>
        </p:nvSpPr>
        <p:spPr>
          <a:xfrm>
            <a:off x="175635" y="344504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4670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1202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2400" b="1" i="0" smtClean="0">
                <a:solidFill>
                  <a:srgbClr val="115F9F"/>
                </a:solidFill>
                <a:latin typeface="Trajana Sans"/>
                <a:ea typeface="+mj-ea"/>
                <a:cs typeface="Trajana Sans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803078"/>
            <a:ext cx="4040188" cy="2972436"/>
          </a:xfrm>
          <a:prstGeom prst="rect">
            <a:avLst/>
          </a:prstGeom>
        </p:spPr>
        <p:txBody>
          <a:bodyPr/>
          <a:lstStyle>
            <a:lvl1pPr>
              <a:defRPr sz="2400" b="1" i="0">
                <a:latin typeface="Century Gothic"/>
                <a:cs typeface="Century Gothic"/>
              </a:defRPr>
            </a:lvl1pPr>
            <a:lvl2pPr>
              <a:defRPr sz="2000" b="1" i="0">
                <a:latin typeface="Century Gothic"/>
                <a:cs typeface="Century Gothic"/>
              </a:defRPr>
            </a:lvl2pPr>
            <a:lvl3pPr>
              <a:defRPr sz="1800" b="1" i="0">
                <a:latin typeface="Century Gothic"/>
                <a:cs typeface="Century Gothic"/>
              </a:defRPr>
            </a:lvl3pPr>
            <a:lvl4pPr>
              <a:defRPr sz="1600" b="1" i="0">
                <a:latin typeface="Century Gothic"/>
                <a:cs typeface="Century Gothic"/>
              </a:defRPr>
            </a:lvl4pPr>
            <a:lvl5pPr>
              <a:defRPr sz="1600" b="1" i="0">
                <a:latin typeface="Century Gothic"/>
                <a:cs typeface="Century Gothic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1202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2400" b="1" i="0" smtClean="0">
                <a:solidFill>
                  <a:srgbClr val="115F9F"/>
                </a:solidFill>
                <a:latin typeface="Trajana Sans"/>
                <a:ea typeface="+mj-ea"/>
                <a:cs typeface="Trajana Sans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803078"/>
            <a:ext cx="4041775" cy="2972436"/>
          </a:xfrm>
          <a:prstGeom prst="rect">
            <a:avLst/>
          </a:prstGeom>
        </p:spPr>
        <p:txBody>
          <a:bodyPr/>
          <a:lstStyle>
            <a:lvl1pPr>
              <a:defRPr sz="2400" b="1" i="0">
                <a:latin typeface="Century Gothic"/>
                <a:cs typeface="Century Gothic"/>
              </a:defRPr>
            </a:lvl1pPr>
            <a:lvl2pPr>
              <a:defRPr sz="2000" b="1" i="0">
                <a:latin typeface="Century Gothic"/>
                <a:cs typeface="Century Gothic"/>
              </a:defRPr>
            </a:lvl2pPr>
            <a:lvl3pPr>
              <a:defRPr sz="1800" b="1" i="0">
                <a:latin typeface="Century Gothic"/>
                <a:cs typeface="Century Gothic"/>
              </a:defRPr>
            </a:lvl3pPr>
            <a:lvl4pPr>
              <a:defRPr sz="1600" b="1" i="0">
                <a:latin typeface="Century Gothic"/>
                <a:cs typeface="Century Gothic"/>
              </a:defRPr>
            </a:lvl4pPr>
            <a:lvl5pPr>
              <a:defRPr sz="1600" b="1" i="0">
                <a:latin typeface="Century Gothic"/>
                <a:cs typeface="Century Gothic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457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26/11/2018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124200" y="5997888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7710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1242" y="16265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457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26/11/2018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3124200" y="5997888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892775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Sólo el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1242" y="16265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457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26/11/2018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3124200" y="5997888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6" name="Rectángulo 5"/>
          <p:cNvSpPr/>
          <p:nvPr userDrawn="1"/>
        </p:nvSpPr>
        <p:spPr>
          <a:xfrm>
            <a:off x="175635" y="344504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3383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26/11/2018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5" name="Rectángulo 4"/>
          <p:cNvSpPr/>
          <p:nvPr userDrawn="1"/>
        </p:nvSpPr>
        <p:spPr>
          <a:xfrm>
            <a:off x="175635" y="344504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51275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n blanc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26/11/2018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7895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651068"/>
            <a:ext cx="3008313" cy="1162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sz="2800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1651069"/>
            <a:ext cx="5111750" cy="4144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1600" b="1" i="0" smtClean="0">
                <a:latin typeface="Century Gothic"/>
                <a:ea typeface="+mj-ea"/>
                <a:cs typeface="Century Gothic"/>
              </a:defRPr>
            </a:lvl1pPr>
            <a:lvl2pPr>
              <a:defRPr lang="es-ES_tradnl" sz="1600" smtClean="0">
                <a:latin typeface="Century Gothic"/>
                <a:cs typeface="Century Gothic"/>
              </a:defRPr>
            </a:lvl2pPr>
            <a:lvl3pPr>
              <a:defRPr lang="es-ES_tradnl" sz="1600" smtClean="0">
                <a:latin typeface="Century Gothic"/>
                <a:cs typeface="Century Gothic"/>
              </a:defRPr>
            </a:lvl3pPr>
            <a:lvl4pPr>
              <a:defRPr lang="es-ES_tradnl" sz="1600" smtClean="0">
                <a:latin typeface="Century Gothic"/>
                <a:cs typeface="Century Gothic"/>
              </a:defRPr>
            </a:lvl4pPr>
            <a:lvl5pPr>
              <a:defRPr lang="es-ES" sz="1600">
                <a:latin typeface="Century Gothic"/>
                <a:cs typeface="Century Gothic"/>
              </a:defRPr>
            </a:lvl5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  <a:p>
            <a:pPr lvl="1" algn="ctr">
              <a:spcBef>
                <a:spcPct val="0"/>
              </a:spcBef>
              <a:buNone/>
            </a:pPr>
            <a:r>
              <a:rPr lang="es-ES" smtClean="0"/>
              <a:t>Segundo nivel</a:t>
            </a:r>
          </a:p>
          <a:p>
            <a:pPr lvl="2" algn="ctr">
              <a:spcBef>
                <a:spcPct val="0"/>
              </a:spcBef>
              <a:buNone/>
            </a:pPr>
            <a:r>
              <a:rPr lang="es-ES" smtClean="0"/>
              <a:t>Tercer nivel</a:t>
            </a:r>
          </a:p>
          <a:p>
            <a:pPr lvl="3" algn="ctr">
              <a:spcBef>
                <a:spcPct val="0"/>
              </a:spcBef>
              <a:buNone/>
            </a:pPr>
            <a:r>
              <a:rPr lang="es-ES" smtClean="0"/>
              <a:t>Cuarto nivel</a:t>
            </a:r>
          </a:p>
          <a:p>
            <a:pPr lvl="4" algn="ctr">
              <a:spcBef>
                <a:spcPct val="0"/>
              </a:spcBef>
              <a:buNone/>
            </a:pPr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2904645"/>
            <a:ext cx="3008313" cy="28912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1200" b="1" i="0" smtClean="0">
                <a:latin typeface="Century Gothic"/>
                <a:ea typeface="+mj-ea"/>
                <a:cs typeface="Century Gothic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26/11/2018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pPr algn="r"/>
            <a:fld id="{042053BB-9C62-054D-BD8D-AAA86375DAAE}" type="slidenum">
              <a:rPr lang="es-ES" smtClean="0"/>
              <a:pPr algn="r"/>
              <a:t>‹Nº›</a:t>
            </a:fld>
            <a:endParaRPr lang="es-ES" dirty="0"/>
          </a:p>
        </p:txBody>
      </p:sp>
      <p:sp>
        <p:nvSpPr>
          <p:cNvPr id="8" name="Rectángulo 7"/>
          <p:cNvSpPr/>
          <p:nvPr userDrawn="1"/>
        </p:nvSpPr>
        <p:spPr>
          <a:xfrm>
            <a:off x="175635" y="344504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30121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ido con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651068"/>
            <a:ext cx="3008313" cy="1162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sz="2800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1651069"/>
            <a:ext cx="5111750" cy="4144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1600" b="1" i="0" smtClean="0">
                <a:latin typeface="Century Gothic"/>
                <a:ea typeface="+mj-ea"/>
                <a:cs typeface="Century Gothic"/>
              </a:defRPr>
            </a:lvl1pPr>
            <a:lvl2pPr>
              <a:defRPr lang="es-ES_tradnl" sz="1600" smtClean="0">
                <a:latin typeface="Century Gothic"/>
                <a:cs typeface="Century Gothic"/>
              </a:defRPr>
            </a:lvl2pPr>
            <a:lvl3pPr>
              <a:defRPr lang="es-ES_tradnl" sz="1600" smtClean="0">
                <a:latin typeface="Century Gothic"/>
                <a:cs typeface="Century Gothic"/>
              </a:defRPr>
            </a:lvl3pPr>
            <a:lvl4pPr>
              <a:defRPr lang="es-ES_tradnl" sz="1600" smtClean="0">
                <a:latin typeface="Century Gothic"/>
                <a:cs typeface="Century Gothic"/>
              </a:defRPr>
            </a:lvl4pPr>
            <a:lvl5pPr>
              <a:defRPr lang="es-ES" sz="1600">
                <a:latin typeface="Century Gothic"/>
                <a:cs typeface="Century Gothic"/>
              </a:defRPr>
            </a:lvl5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  <a:p>
            <a:pPr lvl="1" algn="ctr">
              <a:spcBef>
                <a:spcPct val="0"/>
              </a:spcBef>
              <a:buNone/>
            </a:pPr>
            <a:r>
              <a:rPr lang="es-ES" smtClean="0"/>
              <a:t>Segundo nivel</a:t>
            </a:r>
          </a:p>
          <a:p>
            <a:pPr lvl="2" algn="ctr">
              <a:spcBef>
                <a:spcPct val="0"/>
              </a:spcBef>
              <a:buNone/>
            </a:pPr>
            <a:r>
              <a:rPr lang="es-ES" smtClean="0"/>
              <a:t>Tercer nivel</a:t>
            </a:r>
          </a:p>
          <a:p>
            <a:pPr lvl="3" algn="ctr">
              <a:spcBef>
                <a:spcPct val="0"/>
              </a:spcBef>
              <a:buNone/>
            </a:pPr>
            <a:r>
              <a:rPr lang="es-ES" smtClean="0"/>
              <a:t>Cuarto nivel</a:t>
            </a:r>
          </a:p>
          <a:p>
            <a:pPr lvl="4" algn="ctr">
              <a:spcBef>
                <a:spcPct val="0"/>
              </a:spcBef>
              <a:buNone/>
            </a:pPr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2904645"/>
            <a:ext cx="3008313" cy="28912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1200" b="1" i="0" smtClean="0">
                <a:latin typeface="Century Gothic"/>
                <a:ea typeface="+mj-ea"/>
                <a:cs typeface="Century Gothic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26/11/2018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pPr algn="r"/>
            <a:fld id="{042053BB-9C62-054D-BD8D-AAA86375DAAE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45121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8"/>
          <p:cNvSpPr>
            <a:spLocks noGrp="1"/>
          </p:cNvSpPr>
          <p:nvPr>
            <p:ph type="title"/>
          </p:nvPr>
        </p:nvSpPr>
        <p:spPr>
          <a:xfrm>
            <a:off x="457200" y="3868291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5" name="Marcador de texto 10"/>
          <p:cNvSpPr>
            <a:spLocks noGrp="1"/>
          </p:cNvSpPr>
          <p:nvPr>
            <p:ph type="body" sz="quarter" idx="10"/>
          </p:nvPr>
        </p:nvSpPr>
        <p:spPr>
          <a:xfrm>
            <a:off x="457200" y="5289550"/>
            <a:ext cx="8229600" cy="58102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latin typeface="Century Gothic"/>
                <a:cs typeface="Century Gothic"/>
              </a:defRPr>
            </a:lvl1pPr>
            <a:lvl2pPr marL="0" indent="0" algn="ctr">
              <a:buNone/>
              <a:defRPr sz="1600" b="1">
                <a:latin typeface="Century Gothic"/>
                <a:cs typeface="Century Gothic"/>
              </a:defRPr>
            </a:lvl2pPr>
            <a:lvl3pPr marL="0" indent="0" algn="ctr">
              <a:buNone/>
              <a:defRPr sz="1400" b="1">
                <a:latin typeface="Century Gothic"/>
                <a:cs typeface="Century Gothic"/>
              </a:defRPr>
            </a:lvl3pPr>
            <a:lvl4pPr marL="0" indent="0" algn="ctr">
              <a:buNone/>
              <a:defRPr sz="1200" b="1">
                <a:latin typeface="Century Gothic"/>
                <a:cs typeface="Century Gothic"/>
              </a:defRPr>
            </a:lvl4pPr>
            <a:lvl5pPr marL="0" indent="0" algn="ctr">
              <a:buNone/>
              <a:defRPr sz="1200" b="1">
                <a:latin typeface="Century Gothic"/>
                <a:cs typeface="Century Gothic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065619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611460"/>
            <a:ext cx="8156576" cy="5667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s-ES" sz="3200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457200" y="1432057"/>
            <a:ext cx="8156576" cy="3080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sz="2400" b="1" i="0">
                <a:latin typeface="Century Gothic"/>
                <a:ea typeface="+mj-ea"/>
                <a:cs typeface="Century Gothic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en el icono para agregar una imagen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5295909"/>
            <a:ext cx="8156576" cy="486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1200" b="1" i="0" smtClean="0">
                <a:latin typeface="Century Gothic"/>
                <a:ea typeface="+mj-ea"/>
                <a:cs typeface="Century Gothic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26/11/2018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8" name="Rectángulo 7"/>
          <p:cNvSpPr/>
          <p:nvPr userDrawn="1"/>
        </p:nvSpPr>
        <p:spPr>
          <a:xfrm>
            <a:off x="175635" y="310729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02920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Imagen con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611460"/>
            <a:ext cx="8156576" cy="5667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s-ES" sz="3200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457200" y="1432057"/>
            <a:ext cx="8156576" cy="3080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sz="2400" b="1" i="0">
                <a:latin typeface="Century Gothic"/>
                <a:ea typeface="+mj-ea"/>
                <a:cs typeface="Century Gothic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en el icono para agregar una imagen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5295909"/>
            <a:ext cx="8156576" cy="486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1200" b="1" i="0" smtClean="0">
                <a:latin typeface="Century Gothic"/>
                <a:ea typeface="+mj-ea"/>
                <a:cs typeface="Century Gothic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26/11/2018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091087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417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641199"/>
            <a:ext cx="8229600" cy="3100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es-ES_tradnl" sz="1600" b="1" i="0" smtClean="0">
                <a:latin typeface="Century Gothic"/>
                <a:ea typeface="+mj-ea"/>
                <a:cs typeface="Century Gothic"/>
              </a:defRPr>
            </a:lvl1pPr>
            <a:lvl2pPr algn="l">
              <a:defRPr lang="es-ES_tradnl" sz="1600" smtClean="0">
                <a:latin typeface="Century Gothic"/>
                <a:cs typeface="Century Gothic"/>
              </a:defRPr>
            </a:lvl2pPr>
            <a:lvl3pPr algn="l">
              <a:defRPr lang="es-ES_tradnl" sz="1600" smtClean="0">
                <a:latin typeface="Century Gothic"/>
                <a:cs typeface="Century Gothic"/>
              </a:defRPr>
            </a:lvl3pPr>
            <a:lvl4pPr algn="l">
              <a:defRPr lang="es-ES_tradnl" sz="1600" smtClean="0">
                <a:latin typeface="Century Gothic"/>
                <a:cs typeface="Century Gothic"/>
              </a:defRPr>
            </a:lvl4pPr>
            <a:lvl5pPr algn="l">
              <a:defRPr lang="es-ES" sz="1600">
                <a:latin typeface="Century Gothic"/>
                <a:cs typeface="Century Gothic"/>
              </a:defRPr>
            </a:lvl5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  <a:p>
            <a:pPr lvl="1" algn="ctr">
              <a:spcBef>
                <a:spcPct val="0"/>
              </a:spcBef>
              <a:buNone/>
            </a:pPr>
            <a:r>
              <a:rPr lang="es-ES" smtClean="0"/>
              <a:t>Segundo nivel</a:t>
            </a:r>
          </a:p>
          <a:p>
            <a:pPr lvl="2" algn="ctr">
              <a:spcBef>
                <a:spcPct val="0"/>
              </a:spcBef>
              <a:buNone/>
            </a:pPr>
            <a:r>
              <a:rPr lang="es-ES" smtClean="0"/>
              <a:t>Tercer nivel</a:t>
            </a:r>
          </a:p>
          <a:p>
            <a:pPr lvl="3" algn="ctr">
              <a:spcBef>
                <a:spcPct val="0"/>
              </a:spcBef>
              <a:buNone/>
            </a:pPr>
            <a:r>
              <a:rPr lang="es-ES" smtClean="0"/>
              <a:t>Cuarto nivel</a:t>
            </a:r>
          </a:p>
          <a:p>
            <a:pPr lvl="4" algn="ctr">
              <a:spcBef>
                <a:spcPct val="0"/>
              </a:spcBef>
              <a:buNone/>
            </a:pPr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26/11/2018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pPr algn="r"/>
            <a:fld id="{042053BB-9C62-054D-BD8D-AAA86375DAAE}" type="slidenum">
              <a:rPr lang="es-ES" smtClean="0"/>
              <a:pPr algn="r"/>
              <a:t>‹Nº›</a:t>
            </a:fld>
            <a:endParaRPr lang="es-ES" dirty="0"/>
          </a:p>
        </p:txBody>
      </p:sp>
      <p:sp>
        <p:nvSpPr>
          <p:cNvPr id="7" name="Rectángulo 6"/>
          <p:cNvSpPr/>
          <p:nvPr userDrawn="1"/>
        </p:nvSpPr>
        <p:spPr>
          <a:xfrm>
            <a:off x="175635" y="297219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91125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Título y texto vertica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417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641199"/>
            <a:ext cx="8229600" cy="3100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es-ES_tradnl" sz="1600" b="1" i="0" smtClean="0">
                <a:latin typeface="Century Gothic"/>
                <a:ea typeface="+mj-ea"/>
                <a:cs typeface="Century Gothic"/>
              </a:defRPr>
            </a:lvl1pPr>
            <a:lvl2pPr algn="l">
              <a:defRPr lang="es-ES_tradnl" sz="1600" smtClean="0">
                <a:latin typeface="Century Gothic"/>
                <a:cs typeface="Century Gothic"/>
              </a:defRPr>
            </a:lvl2pPr>
            <a:lvl3pPr algn="l">
              <a:defRPr lang="es-ES_tradnl" sz="1600" smtClean="0">
                <a:latin typeface="Century Gothic"/>
                <a:cs typeface="Century Gothic"/>
              </a:defRPr>
            </a:lvl3pPr>
            <a:lvl4pPr algn="l">
              <a:defRPr lang="es-ES_tradnl" sz="1600" smtClean="0">
                <a:latin typeface="Century Gothic"/>
                <a:cs typeface="Century Gothic"/>
              </a:defRPr>
            </a:lvl4pPr>
            <a:lvl5pPr algn="l">
              <a:defRPr lang="es-ES" sz="1600">
                <a:latin typeface="Century Gothic"/>
                <a:cs typeface="Century Gothic"/>
              </a:defRPr>
            </a:lvl5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  <a:p>
            <a:pPr lvl="1" algn="ctr">
              <a:spcBef>
                <a:spcPct val="0"/>
              </a:spcBef>
              <a:buNone/>
            </a:pPr>
            <a:r>
              <a:rPr lang="es-ES" smtClean="0"/>
              <a:t>Segundo nivel</a:t>
            </a:r>
          </a:p>
          <a:p>
            <a:pPr lvl="2" algn="ctr">
              <a:spcBef>
                <a:spcPct val="0"/>
              </a:spcBef>
              <a:buNone/>
            </a:pPr>
            <a:r>
              <a:rPr lang="es-ES" smtClean="0"/>
              <a:t>Tercer nivel</a:t>
            </a:r>
          </a:p>
          <a:p>
            <a:pPr lvl="3" algn="ctr">
              <a:spcBef>
                <a:spcPct val="0"/>
              </a:spcBef>
              <a:buNone/>
            </a:pPr>
            <a:r>
              <a:rPr lang="es-ES" smtClean="0"/>
              <a:t>Cuarto nivel</a:t>
            </a:r>
          </a:p>
          <a:p>
            <a:pPr lvl="4" algn="ctr">
              <a:spcBef>
                <a:spcPct val="0"/>
              </a:spcBef>
              <a:buNone/>
            </a:pPr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26/11/2018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pPr algn="r"/>
            <a:fld id="{042053BB-9C62-054D-BD8D-AAA86375DAAE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664861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540137"/>
            <a:ext cx="2057400" cy="4215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sz="4000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0137"/>
            <a:ext cx="6019800" cy="4215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es-ES_tradnl" sz="1600" b="1" i="0" smtClean="0">
                <a:latin typeface="Century Gothic"/>
                <a:ea typeface="+mj-ea"/>
                <a:cs typeface="Century Gothic"/>
              </a:defRPr>
            </a:lvl1pPr>
            <a:lvl2pPr algn="l">
              <a:defRPr lang="es-ES_tradnl" sz="1600" smtClean="0">
                <a:latin typeface="Century Gothic"/>
                <a:cs typeface="Century Gothic"/>
              </a:defRPr>
            </a:lvl2pPr>
            <a:lvl3pPr algn="l">
              <a:defRPr lang="es-ES_tradnl" sz="1600" smtClean="0">
                <a:latin typeface="Century Gothic"/>
                <a:cs typeface="Century Gothic"/>
              </a:defRPr>
            </a:lvl3pPr>
            <a:lvl4pPr algn="l">
              <a:defRPr lang="es-ES_tradnl" sz="1600" smtClean="0">
                <a:latin typeface="Century Gothic"/>
                <a:cs typeface="Century Gothic"/>
              </a:defRPr>
            </a:lvl4pPr>
            <a:lvl5pPr algn="l">
              <a:defRPr lang="es-ES" sz="1600">
                <a:latin typeface="Century Gothic"/>
                <a:cs typeface="Century Gothic"/>
              </a:defRPr>
            </a:lvl5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  <a:p>
            <a:pPr lvl="1" algn="ctr">
              <a:spcBef>
                <a:spcPct val="0"/>
              </a:spcBef>
              <a:buNone/>
            </a:pPr>
            <a:r>
              <a:rPr lang="es-ES" smtClean="0"/>
              <a:t>Segundo nivel</a:t>
            </a:r>
          </a:p>
          <a:p>
            <a:pPr lvl="2" algn="ctr">
              <a:spcBef>
                <a:spcPct val="0"/>
              </a:spcBef>
              <a:buNone/>
            </a:pPr>
            <a:r>
              <a:rPr lang="es-ES" smtClean="0"/>
              <a:t>Tercer nivel</a:t>
            </a:r>
          </a:p>
          <a:p>
            <a:pPr lvl="3" algn="ctr">
              <a:spcBef>
                <a:spcPct val="0"/>
              </a:spcBef>
              <a:buNone/>
            </a:pPr>
            <a:r>
              <a:rPr lang="es-ES" smtClean="0"/>
              <a:t>Cuarto nivel</a:t>
            </a:r>
          </a:p>
          <a:p>
            <a:pPr lvl="4" algn="ctr">
              <a:spcBef>
                <a:spcPct val="0"/>
              </a:spcBef>
              <a:buNone/>
            </a:pPr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26/11/2018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pPr algn="r"/>
            <a:fld id="{042053BB-9C62-054D-BD8D-AAA86375DAAE}" type="slidenum">
              <a:rPr lang="es-ES" smtClean="0"/>
              <a:pPr algn="r"/>
              <a:t>‹Nº›</a:t>
            </a:fld>
            <a:endParaRPr lang="es-ES" dirty="0"/>
          </a:p>
        </p:txBody>
      </p:sp>
      <p:sp>
        <p:nvSpPr>
          <p:cNvPr id="9" name="Rectángulo 8"/>
          <p:cNvSpPr/>
          <p:nvPr userDrawn="1"/>
        </p:nvSpPr>
        <p:spPr>
          <a:xfrm>
            <a:off x="175635" y="344504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03608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ítulo vertical y text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540137"/>
            <a:ext cx="2057400" cy="4215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sz="4000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0137"/>
            <a:ext cx="6019800" cy="4215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es-ES_tradnl" sz="1600" b="1" i="0" smtClean="0">
                <a:latin typeface="Century Gothic"/>
                <a:ea typeface="+mj-ea"/>
                <a:cs typeface="Century Gothic"/>
              </a:defRPr>
            </a:lvl1pPr>
            <a:lvl2pPr algn="l">
              <a:defRPr lang="es-ES_tradnl" sz="1600" smtClean="0">
                <a:latin typeface="Century Gothic"/>
                <a:cs typeface="Century Gothic"/>
              </a:defRPr>
            </a:lvl2pPr>
            <a:lvl3pPr algn="l">
              <a:defRPr lang="es-ES_tradnl" sz="1600" smtClean="0">
                <a:latin typeface="Century Gothic"/>
                <a:cs typeface="Century Gothic"/>
              </a:defRPr>
            </a:lvl3pPr>
            <a:lvl4pPr algn="l">
              <a:defRPr lang="es-ES_tradnl" sz="1600" smtClean="0">
                <a:latin typeface="Century Gothic"/>
                <a:cs typeface="Century Gothic"/>
              </a:defRPr>
            </a:lvl4pPr>
            <a:lvl5pPr algn="l">
              <a:defRPr lang="es-ES" sz="1600">
                <a:latin typeface="Century Gothic"/>
                <a:cs typeface="Century Gothic"/>
              </a:defRPr>
            </a:lvl5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  <a:p>
            <a:pPr lvl="1" algn="ctr">
              <a:spcBef>
                <a:spcPct val="0"/>
              </a:spcBef>
              <a:buNone/>
            </a:pPr>
            <a:r>
              <a:rPr lang="es-ES" smtClean="0"/>
              <a:t>Segundo nivel</a:t>
            </a:r>
          </a:p>
          <a:p>
            <a:pPr lvl="2" algn="ctr">
              <a:spcBef>
                <a:spcPct val="0"/>
              </a:spcBef>
              <a:buNone/>
            </a:pPr>
            <a:r>
              <a:rPr lang="es-ES" smtClean="0"/>
              <a:t>Tercer nivel</a:t>
            </a:r>
          </a:p>
          <a:p>
            <a:pPr lvl="3" algn="ctr">
              <a:spcBef>
                <a:spcPct val="0"/>
              </a:spcBef>
              <a:buNone/>
            </a:pPr>
            <a:r>
              <a:rPr lang="es-ES" smtClean="0"/>
              <a:t>Cuarto nivel</a:t>
            </a:r>
          </a:p>
          <a:p>
            <a:pPr lvl="4" algn="ctr">
              <a:spcBef>
                <a:spcPct val="0"/>
              </a:spcBef>
              <a:buNone/>
            </a:pPr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26/11/2018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pPr algn="r"/>
            <a:fld id="{042053BB-9C62-054D-BD8D-AAA86375DAAE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972392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édito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4"/>
          <p:cNvSpPr>
            <a:spLocks noGrp="1"/>
          </p:cNvSpPr>
          <p:nvPr>
            <p:ph sz="quarter" idx="10"/>
          </p:nvPr>
        </p:nvSpPr>
        <p:spPr>
          <a:xfrm>
            <a:off x="457200" y="1731915"/>
            <a:ext cx="5035550" cy="92632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 b="1">
                <a:latin typeface="Century Gothic"/>
                <a:cs typeface="Century Gothic"/>
              </a:defRPr>
            </a:lvl1pPr>
            <a:lvl2pPr marL="0" indent="0">
              <a:buNone/>
              <a:defRPr sz="1400">
                <a:latin typeface="Century Gothic"/>
                <a:cs typeface="Century Gothic"/>
              </a:defRPr>
            </a:lvl2pPr>
            <a:lvl3pPr marL="0" indent="0">
              <a:buNone/>
              <a:defRPr sz="1200">
                <a:latin typeface="Century Gothic"/>
                <a:cs typeface="Century Gothic"/>
              </a:defRPr>
            </a:lvl3pPr>
            <a:lvl4pPr marL="0" indent="0">
              <a:buNone/>
              <a:defRPr sz="1100">
                <a:latin typeface="Century Gothic"/>
                <a:cs typeface="Century Gothic"/>
              </a:defRPr>
            </a:lvl4pPr>
            <a:lvl5pPr marL="0" indent="0">
              <a:buNone/>
              <a:defRPr sz="1100">
                <a:latin typeface="Century Gothic"/>
                <a:cs typeface="Century Gothic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7" name="Marcador de contenido 4"/>
          <p:cNvSpPr>
            <a:spLocks noGrp="1"/>
          </p:cNvSpPr>
          <p:nvPr>
            <p:ph sz="quarter" idx="11"/>
          </p:nvPr>
        </p:nvSpPr>
        <p:spPr>
          <a:xfrm>
            <a:off x="457200" y="2850278"/>
            <a:ext cx="5035550" cy="92865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 b="1">
                <a:latin typeface="Century Gothic"/>
                <a:cs typeface="Century Gothic"/>
              </a:defRPr>
            </a:lvl1pPr>
            <a:lvl2pPr marL="0" indent="0">
              <a:buNone/>
              <a:defRPr sz="1400">
                <a:latin typeface="Century Gothic"/>
                <a:cs typeface="Century Gothic"/>
              </a:defRPr>
            </a:lvl2pPr>
            <a:lvl3pPr marL="0" indent="0">
              <a:buNone/>
              <a:defRPr sz="1200">
                <a:latin typeface="Century Gothic"/>
                <a:cs typeface="Century Gothic"/>
              </a:defRPr>
            </a:lvl3pPr>
            <a:lvl4pPr marL="0" indent="0">
              <a:buNone/>
              <a:defRPr sz="1100">
                <a:latin typeface="Century Gothic"/>
                <a:cs typeface="Century Gothic"/>
              </a:defRPr>
            </a:lvl4pPr>
            <a:lvl5pPr marL="0" indent="0">
              <a:buNone/>
              <a:defRPr sz="1100">
                <a:latin typeface="Century Gothic"/>
                <a:cs typeface="Century Gothic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2"/>
          </p:nvPr>
        </p:nvSpPr>
        <p:spPr>
          <a:xfrm>
            <a:off x="457200" y="5174320"/>
            <a:ext cx="8243888" cy="90516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latin typeface="Century Gothic"/>
                <a:cs typeface="Century Gothic"/>
              </a:defRPr>
            </a:lvl1pPr>
            <a:lvl2pPr marL="0" indent="0">
              <a:buNone/>
              <a:defRPr sz="1200">
                <a:latin typeface="Century Gothic"/>
                <a:cs typeface="Century Gothic"/>
              </a:defRPr>
            </a:lvl2pPr>
            <a:lvl3pPr marL="0" indent="0">
              <a:buNone/>
              <a:defRPr sz="1100">
                <a:latin typeface="Century Gothic"/>
                <a:cs typeface="Century Gothic"/>
              </a:defRPr>
            </a:lvl3pPr>
            <a:lvl4pPr marL="0" indent="0">
              <a:buNone/>
              <a:defRPr sz="1050">
                <a:latin typeface="Century Gothic"/>
                <a:cs typeface="Century Gothic"/>
              </a:defRPr>
            </a:lvl4pPr>
            <a:lvl5pPr marL="0" indent="0">
              <a:buNone/>
              <a:defRPr sz="1050">
                <a:latin typeface="Century Gothic"/>
                <a:cs typeface="Century Gothic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10" name="Marcador de contenido 4"/>
          <p:cNvSpPr>
            <a:spLocks noGrp="1"/>
          </p:cNvSpPr>
          <p:nvPr>
            <p:ph sz="quarter" idx="13"/>
          </p:nvPr>
        </p:nvSpPr>
        <p:spPr>
          <a:xfrm>
            <a:off x="457200" y="3937830"/>
            <a:ext cx="5035550" cy="92865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 b="1">
                <a:latin typeface="Century Gothic"/>
                <a:cs typeface="Century Gothic"/>
              </a:defRPr>
            </a:lvl1pPr>
            <a:lvl2pPr marL="0" indent="0">
              <a:buNone/>
              <a:defRPr sz="1400">
                <a:latin typeface="Century Gothic"/>
                <a:cs typeface="Century Gothic"/>
              </a:defRPr>
            </a:lvl2pPr>
            <a:lvl3pPr marL="0" indent="0">
              <a:buNone/>
              <a:defRPr sz="1200">
                <a:latin typeface="Century Gothic"/>
                <a:cs typeface="Century Gothic"/>
              </a:defRPr>
            </a:lvl3pPr>
            <a:lvl4pPr marL="0" indent="0">
              <a:buNone/>
              <a:defRPr sz="1100">
                <a:latin typeface="Century Gothic"/>
                <a:cs typeface="Century Gothic"/>
              </a:defRPr>
            </a:lvl4pPr>
            <a:lvl5pPr marL="0" indent="0">
              <a:buNone/>
              <a:defRPr sz="1100">
                <a:latin typeface="Century Gothic"/>
                <a:cs typeface="Century Gothic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pic>
        <p:nvPicPr>
          <p:cNvPr id="8" name="Imagen 7" descr="PLANTILLA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921"/>
          <a:stretch/>
        </p:blipFill>
        <p:spPr>
          <a:xfrm>
            <a:off x="-5577" y="6079488"/>
            <a:ext cx="9149577" cy="778512"/>
          </a:xfrm>
          <a:prstGeom prst="rect">
            <a:avLst/>
          </a:prstGeom>
        </p:spPr>
      </p:pic>
      <p:sp>
        <p:nvSpPr>
          <p:cNvPr id="12" name="Marcador de posición de imagen 11"/>
          <p:cNvSpPr>
            <a:spLocks noGrp="1"/>
          </p:cNvSpPr>
          <p:nvPr>
            <p:ph type="pic" sz="quarter" idx="14"/>
          </p:nvPr>
        </p:nvSpPr>
        <p:spPr>
          <a:xfrm>
            <a:off x="7018338" y="5174320"/>
            <a:ext cx="1682750" cy="905805"/>
          </a:xfrm>
          <a:prstGeom prst="rect">
            <a:avLst/>
          </a:prstGeom>
        </p:spPr>
        <p:txBody>
          <a:bodyPr vert="horz" anchor="ctr"/>
          <a:lstStyle>
            <a:lvl1pPr marL="0" indent="0">
              <a:buFontTx/>
              <a:buNone/>
              <a:defRPr sz="2400"/>
            </a:lvl1pPr>
          </a:lstStyle>
          <a:p>
            <a:r>
              <a:rPr lang="es-ES" smtClean="0"/>
              <a:t>Haga clic en el icono para agregar una imagen</a:t>
            </a:r>
            <a:endParaRPr lang="es-ES" dirty="0"/>
          </a:p>
        </p:txBody>
      </p:sp>
      <p:pic>
        <p:nvPicPr>
          <p:cNvPr id="2" name="Imagen 1" descr="PLANTILLA-créditos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32" b="76558"/>
          <a:stretch/>
        </p:blipFill>
        <p:spPr>
          <a:xfrm>
            <a:off x="214312" y="202651"/>
            <a:ext cx="8929688" cy="130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727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57200" y="1791889"/>
            <a:ext cx="8229600" cy="14700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0B5C9E"/>
                </a:solidFill>
                <a:latin typeface="Trajana Sans"/>
                <a:cs typeface="Trajana San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7200" y="3526730"/>
            <a:ext cx="8229600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sz="2400" b="1" i="0">
                <a:latin typeface="Century Gothic"/>
                <a:ea typeface="+mj-ea"/>
                <a:cs typeface="Century Gothic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subtítulo del patrón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12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es-ES" sz="1200" b="1" i="0" smtClean="0">
                <a:solidFill>
                  <a:schemeClr val="tx1"/>
                </a:solidFill>
                <a:latin typeface="Trajana Sans"/>
                <a:ea typeface="+mj-ea"/>
                <a:cs typeface="Trajana Sans"/>
              </a:defRPr>
            </a:lvl1pPr>
          </a:lstStyle>
          <a:p>
            <a:pPr marL="342900" indent="-342900">
              <a:spcBef>
                <a:spcPct val="0"/>
              </a:spcBef>
              <a:buFont typeface="Arial"/>
              <a:buNone/>
            </a:pPr>
            <a:fld id="{EC0555D8-3219-754C-8A5B-8A81884B41E1}" type="datetimeFigureOut">
              <a:rPr lang="bg-BG" smtClean="0"/>
              <a:pPr marL="342900" indent="-342900">
                <a:spcBef>
                  <a:spcPct val="0"/>
                </a:spcBef>
                <a:buFont typeface="Arial"/>
                <a:buNone/>
              </a:pPr>
              <a:t>26.11.2018 г.</a:t>
            </a:fld>
            <a:endParaRPr lang="bg-BG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122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s-ES" sz="1200" b="1" i="0">
                <a:solidFill>
                  <a:schemeClr val="tx1"/>
                </a:solidFill>
                <a:latin typeface="Trajana Sans"/>
                <a:ea typeface="+mj-ea"/>
                <a:cs typeface="Trajana Sans"/>
              </a:defRPr>
            </a:lvl1pPr>
          </a:lstStyle>
          <a:p>
            <a:pPr marL="342900" indent="-342900">
              <a:spcBef>
                <a:spcPct val="0"/>
              </a:spcBef>
              <a:buFont typeface="Arial"/>
              <a:buNone/>
            </a:pP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12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lang="es-ES" sz="1200" b="1" i="0" smtClean="0">
                <a:solidFill>
                  <a:schemeClr val="tx1"/>
                </a:solidFill>
                <a:latin typeface="Trajana Sans"/>
                <a:ea typeface="+mj-ea"/>
                <a:cs typeface="Trajana Sans"/>
              </a:defRPr>
            </a:lvl1pPr>
          </a:lstStyle>
          <a:p>
            <a:pPr marL="342900" indent="-342900">
              <a:spcBef>
                <a:spcPct val="0"/>
              </a:spcBef>
              <a:buFont typeface="Arial"/>
              <a:buNone/>
            </a:pPr>
            <a:fld id="{042053BB-9C62-054D-BD8D-AAA86375DAAE}" type="slidenum">
              <a:rPr lang="tr-TR" smtClean="0"/>
              <a:pPr marL="342900" indent="-342900">
                <a:spcBef>
                  <a:spcPct val="0"/>
                </a:spcBef>
                <a:buFont typeface="Arial"/>
                <a:buNone/>
              </a:pPr>
              <a:t>‹Nº›</a:t>
            </a:fld>
            <a:endParaRPr lang="tr-TR" dirty="0"/>
          </a:p>
        </p:txBody>
      </p:sp>
      <p:sp>
        <p:nvSpPr>
          <p:cNvPr id="7" name="Rectángulo 6"/>
          <p:cNvSpPr/>
          <p:nvPr userDrawn="1"/>
        </p:nvSpPr>
        <p:spPr>
          <a:xfrm>
            <a:off x="175635" y="344504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1048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a de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57200" y="1791889"/>
            <a:ext cx="8229600" cy="14700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0B5C9E"/>
                </a:solidFill>
                <a:latin typeface="Trajana Sans"/>
                <a:cs typeface="Trajana San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7200" y="3526730"/>
            <a:ext cx="8229600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sz="2400" b="1" i="0">
                <a:latin typeface="Century Gothic"/>
                <a:ea typeface="+mj-ea"/>
                <a:cs typeface="Century Gothic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subtítulo del patrón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12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es-ES" sz="1200" b="1" i="0" smtClean="0">
                <a:solidFill>
                  <a:schemeClr val="tx1"/>
                </a:solidFill>
                <a:latin typeface="Trajana Sans"/>
                <a:ea typeface="+mj-ea"/>
                <a:cs typeface="Trajana Sans"/>
              </a:defRPr>
            </a:lvl1pPr>
          </a:lstStyle>
          <a:p>
            <a:pPr marL="342900" indent="-342900">
              <a:spcBef>
                <a:spcPct val="0"/>
              </a:spcBef>
              <a:buFont typeface="Arial"/>
              <a:buNone/>
            </a:pPr>
            <a:fld id="{EC0555D8-3219-754C-8A5B-8A81884B41E1}" type="datetimeFigureOut">
              <a:rPr lang="bg-BG" smtClean="0"/>
              <a:pPr marL="342900" indent="-342900">
                <a:spcBef>
                  <a:spcPct val="0"/>
                </a:spcBef>
                <a:buFont typeface="Arial"/>
                <a:buNone/>
              </a:pPr>
              <a:t>26.11.2018 г.</a:t>
            </a:fld>
            <a:endParaRPr lang="bg-BG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122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s-ES" sz="1200" b="1" i="0">
                <a:solidFill>
                  <a:schemeClr val="tx1"/>
                </a:solidFill>
                <a:latin typeface="Trajana Sans"/>
                <a:ea typeface="+mj-ea"/>
                <a:cs typeface="Trajana Sans"/>
              </a:defRPr>
            </a:lvl1pPr>
          </a:lstStyle>
          <a:p>
            <a:pPr marL="342900" indent="-342900">
              <a:spcBef>
                <a:spcPct val="0"/>
              </a:spcBef>
              <a:buFont typeface="Arial"/>
              <a:buNone/>
            </a:pP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12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lang="es-ES" sz="1200" b="1" i="0" smtClean="0">
                <a:solidFill>
                  <a:schemeClr val="tx1"/>
                </a:solidFill>
                <a:latin typeface="Trajana Sans"/>
                <a:ea typeface="+mj-ea"/>
                <a:cs typeface="Trajana Sans"/>
              </a:defRPr>
            </a:lvl1pPr>
          </a:lstStyle>
          <a:p>
            <a:pPr marL="342900" indent="-342900">
              <a:spcBef>
                <a:spcPct val="0"/>
              </a:spcBef>
              <a:buFont typeface="Arial"/>
              <a:buNone/>
            </a:pPr>
            <a:fld id="{042053BB-9C62-054D-BD8D-AAA86375DAAE}" type="slidenum">
              <a:rPr lang="tr-TR" smtClean="0"/>
              <a:pPr marL="342900" indent="-342900">
                <a:spcBef>
                  <a:spcPct val="0"/>
                </a:spcBef>
                <a:buFont typeface="Arial"/>
                <a:buNone/>
              </a:pPr>
              <a:t>‹Nº›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49558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63011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 dirty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3026798"/>
            <a:ext cx="8229600" cy="2431231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/>
              <a:buChar char="•"/>
              <a:defRPr lang="es-ES_tradnl" sz="2400" b="1" i="0" kern="1200" smtClean="0">
                <a:solidFill>
                  <a:schemeClr val="tx1"/>
                </a:solidFill>
                <a:latin typeface="Century Gothic"/>
                <a:ea typeface="+mj-ea"/>
                <a:cs typeface="Century Gothic"/>
              </a:defRPr>
            </a:lvl1pPr>
            <a:lvl2pPr marL="914400" indent="-457200">
              <a:buFont typeface="Arial"/>
              <a:buChar char="•"/>
              <a:defRPr>
                <a:latin typeface="Century Gothic"/>
                <a:cs typeface="Century Gothic"/>
              </a:defRPr>
            </a:lvl2pPr>
            <a:lvl3pPr marL="1257300" indent="-342900">
              <a:buFont typeface="Arial"/>
              <a:buChar char="•"/>
              <a:defRPr>
                <a:latin typeface="Century Gothic"/>
                <a:cs typeface="Century Gothic"/>
              </a:defRPr>
            </a:lvl3pPr>
            <a:lvl4pPr marL="1714500" indent="-342900">
              <a:buFont typeface="Arial"/>
              <a:buChar char="•"/>
              <a:defRPr>
                <a:latin typeface="Century Gothic"/>
                <a:cs typeface="Century Gothic"/>
              </a:defRPr>
            </a:lvl4pPr>
            <a:lvl5pPr marL="2171700" indent="-342900">
              <a:buFont typeface="Arial"/>
              <a:buChar char="•"/>
              <a:defRPr>
                <a:latin typeface="Century Gothic"/>
                <a:cs typeface="Century Gothic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1133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26/11/2018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1041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7520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Rectángulo 6"/>
          <p:cNvSpPr/>
          <p:nvPr userDrawn="1"/>
        </p:nvSpPr>
        <p:spPr>
          <a:xfrm>
            <a:off x="175635" y="344504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1428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63011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 dirty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3026798"/>
            <a:ext cx="8229600" cy="2431231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/>
              <a:buChar char="•"/>
              <a:defRPr lang="es-ES_tradnl" sz="2400" b="1" i="0" kern="1200" smtClean="0">
                <a:solidFill>
                  <a:schemeClr val="tx1"/>
                </a:solidFill>
                <a:latin typeface="Century Gothic"/>
                <a:ea typeface="+mj-ea"/>
                <a:cs typeface="Century Gothic"/>
              </a:defRPr>
            </a:lvl1pPr>
            <a:lvl2pPr marL="914400" indent="-457200">
              <a:buFont typeface="Arial"/>
              <a:buChar char="•"/>
              <a:defRPr>
                <a:latin typeface="Century Gothic"/>
                <a:cs typeface="Century Gothic"/>
              </a:defRPr>
            </a:lvl2pPr>
            <a:lvl3pPr marL="1257300" indent="-342900">
              <a:buFont typeface="Arial"/>
              <a:buChar char="•"/>
              <a:defRPr>
                <a:latin typeface="Century Gothic"/>
                <a:cs typeface="Century Gothic"/>
              </a:defRPr>
            </a:lvl3pPr>
            <a:lvl4pPr marL="1714500" indent="-342900">
              <a:buFont typeface="Arial"/>
              <a:buChar char="•"/>
              <a:defRPr>
                <a:latin typeface="Century Gothic"/>
                <a:cs typeface="Century Gothic"/>
              </a:defRPr>
            </a:lvl4pPr>
            <a:lvl5pPr marL="2171700" indent="-342900">
              <a:buFont typeface="Arial"/>
              <a:buChar char="•"/>
              <a:defRPr>
                <a:latin typeface="Century Gothic"/>
                <a:cs typeface="Century Gothic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1133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26/11/2018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1041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7520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525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ítulo y objeto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63011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 dirty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3026798"/>
            <a:ext cx="8229600" cy="2431231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/>
              <a:buChar char="•"/>
              <a:defRPr lang="es-ES_tradnl" sz="2400" b="1" i="0" kern="1200" smtClean="0">
                <a:solidFill>
                  <a:schemeClr val="tx1"/>
                </a:solidFill>
                <a:latin typeface="Century Gothic"/>
                <a:ea typeface="+mj-ea"/>
                <a:cs typeface="Century Gothic"/>
              </a:defRPr>
            </a:lvl1pPr>
            <a:lvl2pPr marL="914400" indent="-457200">
              <a:buFont typeface="Arial"/>
              <a:buChar char="•"/>
              <a:defRPr>
                <a:latin typeface="Century Gothic"/>
                <a:cs typeface="Century Gothic"/>
              </a:defRPr>
            </a:lvl2pPr>
            <a:lvl3pPr marL="1257300" indent="-342900">
              <a:buFont typeface="Arial"/>
              <a:buChar char="•"/>
              <a:defRPr>
                <a:latin typeface="Century Gothic"/>
                <a:cs typeface="Century Gothic"/>
              </a:defRPr>
            </a:lvl3pPr>
            <a:lvl4pPr marL="1714500" indent="-342900">
              <a:buFont typeface="Arial"/>
              <a:buChar char="•"/>
              <a:defRPr>
                <a:latin typeface="Century Gothic"/>
                <a:cs typeface="Century Gothic"/>
              </a:defRPr>
            </a:lvl4pPr>
            <a:lvl5pPr marL="2171700" indent="-342900">
              <a:buFont typeface="Arial"/>
              <a:buChar char="•"/>
              <a:defRPr>
                <a:latin typeface="Century Gothic"/>
                <a:cs typeface="Century Gothic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1133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26/11/2018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1041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7520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Rectángulo 6"/>
          <p:cNvSpPr/>
          <p:nvPr userDrawn="1"/>
        </p:nvSpPr>
        <p:spPr>
          <a:xfrm>
            <a:off x="175635" y="344504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3877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06900"/>
            <a:ext cx="8302626" cy="136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2487904"/>
            <a:ext cx="8302626" cy="15001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1400" b="1" i="0" smtClean="0">
                <a:latin typeface="Century Gothic"/>
                <a:ea typeface="+mj-ea"/>
                <a:cs typeface="Century Gothic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26/11/2018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pPr algn="r"/>
            <a:fld id="{042053BB-9C62-054D-BD8D-AAA86375DAAE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59526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Encabezado de secció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06900"/>
            <a:ext cx="8302626" cy="136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2487904"/>
            <a:ext cx="8302626" cy="15001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1400" b="1" i="0" smtClean="0">
                <a:latin typeface="Century Gothic"/>
                <a:ea typeface="+mj-ea"/>
                <a:cs typeface="Century Gothic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26/11/2018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pPr algn="r"/>
            <a:fld id="{042053BB-9C62-054D-BD8D-AAA86375DAAE}" type="slidenum">
              <a:rPr lang="es-ES" smtClean="0"/>
              <a:pPr algn="r"/>
              <a:t>‹Nº›</a:t>
            </a:fld>
            <a:endParaRPr lang="es-ES" dirty="0"/>
          </a:p>
        </p:txBody>
      </p:sp>
      <p:sp>
        <p:nvSpPr>
          <p:cNvPr id="7" name="Rectángulo 6"/>
          <p:cNvSpPr/>
          <p:nvPr userDrawn="1"/>
        </p:nvSpPr>
        <p:spPr>
          <a:xfrm>
            <a:off x="175635" y="344504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0659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8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4198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49" r:id="rId3"/>
    <p:sldLayoutId id="2147483663" r:id="rId4"/>
    <p:sldLayoutId id="2147483650" r:id="rId5"/>
    <p:sldLayoutId id="2147483664" r:id="rId6"/>
    <p:sldLayoutId id="2147483665" r:id="rId7"/>
    <p:sldLayoutId id="2147483651" r:id="rId8"/>
    <p:sldLayoutId id="2147483666" r:id="rId9"/>
    <p:sldLayoutId id="2147483652" r:id="rId10"/>
    <p:sldLayoutId id="2147483667" r:id="rId11"/>
    <p:sldLayoutId id="2147483653" r:id="rId12"/>
    <p:sldLayoutId id="2147483668" r:id="rId13"/>
    <p:sldLayoutId id="2147483654" r:id="rId14"/>
    <p:sldLayoutId id="2147483669" r:id="rId15"/>
    <p:sldLayoutId id="2147483655" r:id="rId16"/>
    <p:sldLayoutId id="2147483670" r:id="rId17"/>
    <p:sldLayoutId id="2147483656" r:id="rId18"/>
    <p:sldLayoutId id="2147483671" r:id="rId19"/>
    <p:sldLayoutId id="2147483657" r:id="rId20"/>
    <p:sldLayoutId id="2147483672" r:id="rId21"/>
    <p:sldLayoutId id="2147483658" r:id="rId22"/>
    <p:sldLayoutId id="2147483673" r:id="rId23"/>
    <p:sldLayoutId id="2147483659" r:id="rId24"/>
    <p:sldLayoutId id="2147483674" r:id="rId25"/>
    <p:sldLayoutId id="2147483662" r:id="rId2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s/ni%C3%B1o-negocio-dibujos-animados-comic-1300226/" TargetMode="External"/><Relationship Id="rId2" Type="http://schemas.openxmlformats.org/officeDocument/2006/relationships/hyperlink" Target="https://pixabay.com/es/hatena-pensar-pregunta-el-problema-1184896/" TargetMode="External"/><Relationship Id="rId1" Type="http://schemas.openxmlformats.org/officeDocument/2006/relationships/slideLayout" Target="../slideLayouts/slideLayout15.xml"/><Relationship Id="rId5" Type="http://schemas.openxmlformats.org/officeDocument/2006/relationships/hyperlink" Target="https://www.freepik.es/vector-premium/nino-escribiendo-dibujando-dibujos-animados-divertidos_2536020.htm" TargetMode="External"/><Relationship Id="rId4" Type="http://schemas.openxmlformats.org/officeDocument/2006/relationships/hyperlink" Target="https://pixabay.com/es/apoyo-ayuda-l%C3%ADnea-directa-auricular-1984617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5117307" y="6254467"/>
            <a:ext cx="3912803" cy="430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CR" sz="1100" b="1" dirty="0">
                <a:latin typeface="Century Gothic" panose="020B0502020202020204" pitchFamily="34" charset="0"/>
              </a:rPr>
              <a:t>Mi nombre:</a:t>
            </a:r>
          </a:p>
          <a:p>
            <a:r>
              <a:rPr lang="es-CR" sz="1100" b="1" dirty="0">
                <a:latin typeface="Century Gothic" panose="020B0502020202020204" pitchFamily="34" charset="0"/>
              </a:rPr>
              <a:t>Sección: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247650" y="6269141"/>
            <a:ext cx="234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Unidad 1</a:t>
            </a:r>
            <a:endParaRPr lang="es-CR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Título 1"/>
          <p:cNvSpPr txBox="1">
            <a:spLocks/>
          </p:cNvSpPr>
          <p:nvPr/>
        </p:nvSpPr>
        <p:spPr>
          <a:xfrm>
            <a:off x="1813481" y="3360157"/>
            <a:ext cx="5646099" cy="2450093"/>
          </a:xfrm>
          <a:prstGeom prst="rect">
            <a:avLst/>
          </a:prstGeom>
        </p:spPr>
        <p:txBody>
          <a:bodyPr vert="horz" anchor="t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115F9F"/>
                </a:solidFill>
                <a:latin typeface="Trajana Sans"/>
                <a:ea typeface="+mj-ea"/>
                <a:cs typeface="Trajana Sans"/>
              </a:defRPr>
            </a:lvl1pPr>
          </a:lstStyle>
          <a:p>
            <a:r>
              <a:rPr lang="es-CR" sz="1800" dirty="0" smtClean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Programa Nacional de Informática Educativa </a:t>
            </a:r>
            <a:br>
              <a:rPr lang="es-CR" sz="1800" dirty="0" smtClean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es-CR" sz="1800" dirty="0" smtClean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/>
            </a:r>
            <a:br>
              <a:rPr lang="es-CR" sz="1800" dirty="0" smtClean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es-CR" sz="1800" dirty="0" smtClean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Laboratorio de Informática Educativa</a:t>
            </a:r>
            <a:br>
              <a:rPr lang="es-CR" sz="1800" dirty="0" smtClean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es-CR" sz="1800" dirty="0" smtClean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LIE++ pensar, crear, programar</a:t>
            </a:r>
            <a:br>
              <a:rPr lang="es-CR" sz="1800" dirty="0" smtClean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es-CR" sz="1800" dirty="0" smtClean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/>
            </a:r>
            <a:br>
              <a:rPr lang="es-CR" sz="1800" dirty="0" smtClean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es-CR" sz="1800" dirty="0" smtClean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Propuesta para Tercer Año</a:t>
            </a:r>
            <a:br>
              <a:rPr lang="es-CR" sz="1800" dirty="0" smtClean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es-CR" sz="1800" dirty="0" smtClean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/>
            </a:r>
            <a:br>
              <a:rPr lang="es-CR" sz="1800" dirty="0" smtClean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es-CR" sz="1800" dirty="0" smtClean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Ficha para planear la animación digital</a:t>
            </a:r>
          </a:p>
        </p:txBody>
      </p:sp>
    </p:spTree>
    <p:extLst>
      <p:ext uri="{BB962C8B-B14F-4D97-AF65-F5344CB8AC3E}">
        <p14:creationId xmlns:p14="http://schemas.microsoft.com/office/powerpoint/2010/main" val="4070445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1646" y="1525796"/>
            <a:ext cx="7506534" cy="605130"/>
          </a:xfrm>
        </p:spPr>
        <p:txBody>
          <a:bodyPr>
            <a:noAutofit/>
          </a:bodyPr>
          <a:lstStyle/>
          <a:p>
            <a:r>
              <a:rPr lang="es-CR" sz="2400" dirty="0"/>
              <a:t>PENSAR  </a:t>
            </a:r>
            <a:r>
              <a:rPr lang="es-CR" sz="2400" dirty="0" smtClean="0"/>
              <a:t>- PLANEAR-  PROBAR - MEJORAR</a:t>
            </a:r>
            <a:endParaRPr lang="es-CR" sz="2400" dirty="0"/>
          </a:p>
        </p:txBody>
      </p:sp>
      <p:sp>
        <p:nvSpPr>
          <p:cNvPr id="7" name="AutoShape 2" descr="Resultado de imagen de think"/>
          <p:cNvSpPr>
            <a:spLocks noChangeAspect="1" noChangeArrowheads="1"/>
          </p:cNvSpPr>
          <p:nvPr/>
        </p:nvSpPr>
        <p:spPr bwMode="auto">
          <a:xfrm>
            <a:off x="116681" y="748903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s-CR" sz="1350"/>
          </a:p>
        </p:txBody>
      </p:sp>
      <p:sp>
        <p:nvSpPr>
          <p:cNvPr id="16" name="CuadroTexto 15"/>
          <p:cNvSpPr txBox="1"/>
          <p:nvPr/>
        </p:nvSpPr>
        <p:spPr>
          <a:xfrm>
            <a:off x="1709738" y="496210"/>
            <a:ext cx="5543550" cy="492443"/>
          </a:xfrm>
          <a:prstGeom prst="rect">
            <a:avLst/>
          </a:prstGeom>
          <a:solidFill>
            <a:srgbClr val="FAB62E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R" sz="2600" b="1" dirty="0">
                <a:latin typeface="Century Gothic" panose="020B0502020202020204" pitchFamily="34" charset="0"/>
              </a:rPr>
              <a:t>MI ANIMACIÓN DIGITAL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668352" y="2628900"/>
            <a:ext cx="7563512" cy="2905124"/>
            <a:chOff x="668352" y="2628900"/>
            <a:chExt cx="7563512" cy="2905124"/>
          </a:xfrm>
        </p:grpSpPr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8352" y="3451596"/>
              <a:ext cx="1392741" cy="1053807"/>
            </a:xfrm>
            <a:prstGeom prst="rect">
              <a:avLst/>
            </a:prstGeom>
          </p:spPr>
        </p:pic>
        <p:pic>
          <p:nvPicPr>
            <p:cNvPr id="18" name="Picture 4" descr="Resultado de imagen de child programming cartoon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899" r="70111"/>
            <a:stretch/>
          </p:blipFill>
          <p:spPr bwMode="auto">
            <a:xfrm>
              <a:off x="5044558" y="3328930"/>
              <a:ext cx="948654" cy="11478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Imagen 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08783" y="3451596"/>
              <a:ext cx="1223081" cy="995512"/>
            </a:xfrm>
            <a:prstGeom prst="rect">
              <a:avLst/>
            </a:prstGeom>
          </p:spPr>
        </p:pic>
        <p:sp>
          <p:nvSpPr>
            <p:cNvPr id="25" name="Arco 24"/>
            <p:cNvSpPr/>
            <p:nvPr/>
          </p:nvSpPr>
          <p:spPr>
            <a:xfrm>
              <a:off x="1400172" y="2628900"/>
              <a:ext cx="6200775" cy="952366"/>
            </a:xfrm>
            <a:prstGeom prst="arc">
              <a:avLst>
                <a:gd name="adj1" fmla="val 10873097"/>
                <a:gd name="adj2" fmla="val 21566511"/>
              </a:avLst>
            </a:prstGeom>
            <a:ln w="762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R" sz="1350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endParaRPr>
            </a:p>
          </p:txBody>
        </p:sp>
        <p:sp>
          <p:nvSpPr>
            <p:cNvPr id="30" name="Arco 29"/>
            <p:cNvSpPr/>
            <p:nvPr/>
          </p:nvSpPr>
          <p:spPr>
            <a:xfrm rot="10800000">
              <a:off x="1619247" y="4422001"/>
              <a:ext cx="5981699" cy="1112023"/>
            </a:xfrm>
            <a:prstGeom prst="arc">
              <a:avLst>
                <a:gd name="adj1" fmla="val 10776357"/>
                <a:gd name="adj2" fmla="val 21593931"/>
              </a:avLst>
            </a:prstGeom>
            <a:ln w="762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R" sz="1350"/>
            </a:p>
          </p:txBody>
        </p:sp>
        <p:sp>
          <p:nvSpPr>
            <p:cNvPr id="31" name="Flecha derecha 30"/>
            <p:cNvSpPr/>
            <p:nvPr/>
          </p:nvSpPr>
          <p:spPr>
            <a:xfrm>
              <a:off x="4181090" y="3786596"/>
              <a:ext cx="734220" cy="384196"/>
            </a:xfrm>
            <a:prstGeom prst="righ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 sz="1350"/>
            </a:p>
          </p:txBody>
        </p:sp>
        <p:sp>
          <p:nvSpPr>
            <p:cNvPr id="36" name="Flecha derecha 35"/>
            <p:cNvSpPr/>
            <p:nvPr/>
          </p:nvSpPr>
          <p:spPr>
            <a:xfrm>
              <a:off x="6059887" y="3786596"/>
              <a:ext cx="734220" cy="384196"/>
            </a:xfrm>
            <a:prstGeom prst="righ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 sz="1350"/>
            </a:p>
          </p:txBody>
        </p:sp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982899" y="3394446"/>
              <a:ext cx="1198191" cy="1209675"/>
            </a:xfrm>
            <a:prstGeom prst="rect">
              <a:avLst/>
            </a:prstGeom>
          </p:spPr>
        </p:pic>
        <p:sp>
          <p:nvSpPr>
            <p:cNvPr id="13" name="Flecha derecha 12"/>
            <p:cNvSpPr/>
            <p:nvPr/>
          </p:nvSpPr>
          <p:spPr>
            <a:xfrm>
              <a:off x="2248679" y="3786596"/>
              <a:ext cx="734220" cy="384196"/>
            </a:xfrm>
            <a:prstGeom prst="righ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 sz="1350"/>
            </a:p>
          </p:txBody>
        </p:sp>
      </p:grpSp>
    </p:spTree>
    <p:extLst>
      <p:ext uri="{BB962C8B-B14F-4D97-AF65-F5344CB8AC3E}">
        <p14:creationId xmlns:p14="http://schemas.microsoft.com/office/powerpoint/2010/main" val="181861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4880" y="766101"/>
            <a:ext cx="7891397" cy="524690"/>
          </a:xfrm>
        </p:spPr>
        <p:txBody>
          <a:bodyPr>
            <a:noAutofit/>
          </a:bodyPr>
          <a:lstStyle/>
          <a:p>
            <a:pPr algn="ctr"/>
            <a:r>
              <a:rPr lang="es-CR" sz="2400" dirty="0">
                <a:latin typeface="Century Gothic" panose="020B0502020202020204" pitchFamily="34" charset="0"/>
              </a:rPr>
              <a:t>PENSAR: ¿Cómo imagino mi animación musical?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594880" y="1385732"/>
            <a:ext cx="7891397" cy="830997"/>
          </a:xfrm>
          <a:prstGeom prst="rect">
            <a:avLst/>
          </a:prstGeom>
          <a:solidFill>
            <a:schemeClr val="bg1"/>
          </a:solidFill>
          <a:ln w="28575">
            <a:solidFill>
              <a:srgbClr val="FAB62E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s-CR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¿Cuál es el tema tu proyecto? ¿Cómo es el escenario?</a:t>
            </a:r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dirty="0"/>
          </a:p>
          <a:p>
            <a:pPr fontAlgn="base"/>
            <a:endParaRPr lang="es-CR" sz="1200" dirty="0" smtClean="0"/>
          </a:p>
          <a:p>
            <a:pPr fontAlgn="base"/>
            <a:endParaRPr lang="es-CR" sz="1200" dirty="0"/>
          </a:p>
        </p:txBody>
      </p:sp>
      <p:sp>
        <p:nvSpPr>
          <p:cNvPr id="5" name="Rectángulo 4"/>
          <p:cNvSpPr/>
          <p:nvPr/>
        </p:nvSpPr>
        <p:spPr>
          <a:xfrm>
            <a:off x="394855" y="2584421"/>
            <a:ext cx="2538845" cy="37856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/>
            <a:r>
              <a:rPr lang="es-CR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¿Cuáles efectos de sonido usará? Escríbalos</a:t>
            </a:r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350" dirty="0">
              <a:solidFill>
                <a:schemeClr val="tx1"/>
              </a:solidFill>
            </a:endParaRPr>
          </a:p>
          <a:p>
            <a:pPr fontAlgn="base"/>
            <a:r>
              <a:rPr lang="es-CR" sz="1350" b="1" dirty="0" smtClean="0">
                <a:solidFill>
                  <a:schemeClr val="tx1"/>
                </a:solidFill>
              </a:rPr>
              <a:t>1.</a:t>
            </a:r>
          </a:p>
          <a:p>
            <a:pPr fontAlgn="base"/>
            <a:endParaRPr lang="es-CR" sz="1350" b="1" dirty="0">
              <a:solidFill>
                <a:schemeClr val="tx1"/>
              </a:solidFill>
            </a:endParaRPr>
          </a:p>
          <a:p>
            <a:pPr fontAlgn="base"/>
            <a:r>
              <a:rPr lang="es-CR" sz="1350" b="1" dirty="0" smtClean="0">
                <a:solidFill>
                  <a:schemeClr val="tx1"/>
                </a:solidFill>
              </a:rPr>
              <a:t>2. </a:t>
            </a:r>
          </a:p>
          <a:p>
            <a:pPr fontAlgn="base"/>
            <a:endParaRPr lang="es-CR" sz="1350" b="1" dirty="0">
              <a:solidFill>
                <a:schemeClr val="tx1"/>
              </a:solidFill>
            </a:endParaRPr>
          </a:p>
          <a:p>
            <a:pPr fontAlgn="base"/>
            <a:r>
              <a:rPr lang="es-CR" sz="1350" b="1" dirty="0" smtClean="0">
                <a:solidFill>
                  <a:schemeClr val="tx1"/>
                </a:solidFill>
              </a:rPr>
              <a:t>3. </a:t>
            </a:r>
          </a:p>
          <a:p>
            <a:pPr fontAlgn="base"/>
            <a:endParaRPr lang="es-CR" sz="1350" dirty="0">
              <a:solidFill>
                <a:schemeClr val="tx1"/>
              </a:solidFill>
            </a:endParaRPr>
          </a:p>
          <a:p>
            <a:pPr fontAlgn="base"/>
            <a:endParaRPr lang="es-CR" sz="1350" dirty="0" smtClean="0">
              <a:solidFill>
                <a:schemeClr val="tx1"/>
              </a:solidFill>
            </a:endParaRPr>
          </a:p>
          <a:p>
            <a:pPr fontAlgn="base"/>
            <a:endParaRPr lang="es-CR" sz="1350" dirty="0">
              <a:solidFill>
                <a:schemeClr val="tx1"/>
              </a:solidFill>
            </a:endParaRPr>
          </a:p>
          <a:p>
            <a:pPr fontAlgn="base"/>
            <a:endParaRPr lang="es-CR" sz="1350" dirty="0" smtClean="0">
              <a:solidFill>
                <a:schemeClr val="tx1"/>
              </a:solidFill>
            </a:endParaRPr>
          </a:p>
          <a:p>
            <a:pPr fontAlgn="base"/>
            <a:endParaRPr lang="es-CR" sz="1350" dirty="0" smtClean="0">
              <a:solidFill>
                <a:schemeClr val="tx1"/>
              </a:solidFill>
            </a:endParaRPr>
          </a:p>
          <a:p>
            <a:pPr fontAlgn="base"/>
            <a:endParaRPr lang="es-CR" sz="1350" dirty="0">
              <a:solidFill>
                <a:schemeClr val="tx1"/>
              </a:solidFill>
            </a:endParaRPr>
          </a:p>
          <a:p>
            <a:pPr fontAlgn="base"/>
            <a:endParaRPr lang="es-CR" sz="1350" dirty="0" smtClean="0">
              <a:solidFill>
                <a:schemeClr val="tx1"/>
              </a:solidFill>
            </a:endParaRPr>
          </a:p>
          <a:p>
            <a:pPr fontAlgn="base"/>
            <a:endParaRPr lang="es-CR" sz="1350" dirty="0" smtClean="0">
              <a:solidFill>
                <a:schemeClr val="tx1"/>
              </a:solidFill>
            </a:endParaRPr>
          </a:p>
          <a:p>
            <a:pPr fontAlgn="base"/>
            <a:endParaRPr lang="es-CR" sz="1350" dirty="0" smtClean="0">
              <a:solidFill>
                <a:schemeClr val="tx1"/>
              </a:solidFill>
            </a:endParaRPr>
          </a:p>
          <a:p>
            <a:pPr fontAlgn="base"/>
            <a:endParaRPr lang="es-CR" sz="1350" dirty="0"/>
          </a:p>
        </p:txBody>
      </p:sp>
      <p:sp>
        <p:nvSpPr>
          <p:cNvPr id="6" name="Rectángulo 5"/>
          <p:cNvSpPr/>
          <p:nvPr/>
        </p:nvSpPr>
        <p:spPr>
          <a:xfrm>
            <a:off x="3105150" y="2598205"/>
            <a:ext cx="2824098" cy="37625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/>
            <a:r>
              <a:rPr lang="es-CR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¿Qué personajes u objetos </a:t>
            </a:r>
            <a:r>
              <a:rPr lang="es-CR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combinan con esos sonidos? Anótelos</a:t>
            </a:r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350" dirty="0" smtClean="0">
              <a:solidFill>
                <a:schemeClr val="tx1"/>
              </a:solidFill>
            </a:endParaRPr>
          </a:p>
          <a:p>
            <a:pPr fontAlgn="base"/>
            <a:r>
              <a:rPr lang="es-CR" sz="1350" b="1" dirty="0" smtClean="0">
                <a:solidFill>
                  <a:schemeClr val="tx1"/>
                </a:solidFill>
              </a:rPr>
              <a:t>Instrumentos:</a:t>
            </a:r>
          </a:p>
          <a:p>
            <a:pPr fontAlgn="base"/>
            <a:endParaRPr lang="es-CR" sz="1350" b="1" dirty="0">
              <a:solidFill>
                <a:schemeClr val="tx1"/>
              </a:solidFill>
            </a:endParaRPr>
          </a:p>
          <a:p>
            <a:pPr fontAlgn="base"/>
            <a:endParaRPr lang="es-CR" sz="1350" b="1" dirty="0" smtClean="0">
              <a:solidFill>
                <a:schemeClr val="tx1"/>
              </a:solidFill>
            </a:endParaRPr>
          </a:p>
          <a:p>
            <a:pPr fontAlgn="base"/>
            <a:r>
              <a:rPr lang="es-CR" sz="1350" b="1" dirty="0" smtClean="0">
                <a:solidFill>
                  <a:schemeClr val="tx1"/>
                </a:solidFill>
              </a:rPr>
              <a:t>Personas:</a:t>
            </a:r>
            <a:endParaRPr lang="es-CR" sz="1350" b="1" dirty="0">
              <a:solidFill>
                <a:schemeClr val="tx1"/>
              </a:solidFill>
            </a:endParaRPr>
          </a:p>
          <a:p>
            <a:pPr fontAlgn="base"/>
            <a:r>
              <a:rPr lang="es-CR" sz="1350" b="1" dirty="0">
                <a:solidFill>
                  <a:schemeClr val="tx1"/>
                </a:solidFill>
              </a:rPr>
              <a:t> </a:t>
            </a:r>
            <a:endParaRPr lang="es-CR" sz="1350" b="1" dirty="0" smtClean="0">
              <a:solidFill>
                <a:schemeClr val="tx1"/>
              </a:solidFill>
            </a:endParaRPr>
          </a:p>
          <a:p>
            <a:pPr fontAlgn="base"/>
            <a:endParaRPr lang="es-CR" sz="1350" b="1" dirty="0">
              <a:solidFill>
                <a:schemeClr val="tx1"/>
              </a:solidFill>
            </a:endParaRPr>
          </a:p>
          <a:p>
            <a:pPr fontAlgn="base"/>
            <a:r>
              <a:rPr lang="es-CR" sz="1350" b="1" dirty="0" smtClean="0">
                <a:solidFill>
                  <a:schemeClr val="tx1"/>
                </a:solidFill>
              </a:rPr>
              <a:t>Decoraciones:</a:t>
            </a:r>
          </a:p>
          <a:p>
            <a:pPr fontAlgn="base"/>
            <a:endParaRPr lang="es-CR" sz="1350" dirty="0">
              <a:solidFill>
                <a:schemeClr val="tx1"/>
              </a:solidFill>
            </a:endParaRPr>
          </a:p>
          <a:p>
            <a:pPr fontAlgn="base"/>
            <a:endParaRPr lang="es-CR" sz="1350" dirty="0" smtClean="0">
              <a:solidFill>
                <a:schemeClr val="tx1"/>
              </a:solidFill>
            </a:endParaRPr>
          </a:p>
          <a:p>
            <a:pPr fontAlgn="base"/>
            <a:endParaRPr lang="es-CR" sz="1350" dirty="0" smtClean="0">
              <a:solidFill>
                <a:schemeClr val="tx1"/>
              </a:solidFill>
            </a:endParaRPr>
          </a:p>
          <a:p>
            <a:pPr fontAlgn="base"/>
            <a:endParaRPr lang="es-CR" sz="1350" dirty="0">
              <a:solidFill>
                <a:schemeClr val="tx1"/>
              </a:solidFill>
            </a:endParaRPr>
          </a:p>
          <a:p>
            <a:pPr fontAlgn="base"/>
            <a:endParaRPr lang="es-CR" sz="1350" dirty="0" smtClean="0">
              <a:solidFill>
                <a:schemeClr val="tx1"/>
              </a:solidFill>
            </a:endParaRPr>
          </a:p>
          <a:p>
            <a:pPr fontAlgn="base"/>
            <a:endParaRPr lang="es-CR" sz="1350" dirty="0">
              <a:solidFill>
                <a:schemeClr val="tx1"/>
              </a:solidFill>
            </a:endParaRPr>
          </a:p>
          <a:p>
            <a:pPr fontAlgn="base"/>
            <a:endParaRPr lang="es-CR" sz="1350" dirty="0">
              <a:solidFill>
                <a:schemeClr val="tx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6176530" y="2598205"/>
            <a:ext cx="2538845" cy="37625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/>
            <a:r>
              <a:rPr lang="es-CR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¿Qué tipo de música </a:t>
            </a:r>
            <a:r>
              <a:rPr lang="es-CR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vas a utilizar? Escríbalo</a:t>
            </a:r>
          </a:p>
          <a:p>
            <a:pPr fontAlgn="base"/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r>
              <a:rPr lang="es-CR" sz="1350" b="1" dirty="0" smtClean="0">
                <a:solidFill>
                  <a:schemeClr val="tx1"/>
                </a:solidFill>
              </a:rPr>
              <a:t>Bucles:</a:t>
            </a:r>
          </a:p>
          <a:p>
            <a:pPr fontAlgn="base"/>
            <a:endParaRPr lang="es-CR" sz="1350" b="1" dirty="0">
              <a:solidFill>
                <a:schemeClr val="tx1"/>
              </a:solidFill>
            </a:endParaRPr>
          </a:p>
          <a:p>
            <a:pPr fontAlgn="base"/>
            <a:r>
              <a:rPr lang="es-CR" sz="1350" b="1" dirty="0" smtClean="0">
                <a:solidFill>
                  <a:schemeClr val="tx1"/>
                </a:solidFill>
              </a:rPr>
              <a:t>Voces:</a:t>
            </a:r>
          </a:p>
          <a:p>
            <a:pPr fontAlgn="base"/>
            <a:endParaRPr lang="es-CR" sz="1350" b="1" dirty="0">
              <a:solidFill>
                <a:schemeClr val="tx1"/>
              </a:solidFill>
            </a:endParaRPr>
          </a:p>
          <a:p>
            <a:pPr fontAlgn="base"/>
            <a:r>
              <a:rPr lang="es-CR" sz="1350" b="1" dirty="0" smtClean="0">
                <a:solidFill>
                  <a:schemeClr val="tx1"/>
                </a:solidFill>
              </a:rPr>
              <a:t>Melodía editada:</a:t>
            </a:r>
          </a:p>
          <a:p>
            <a:pPr fontAlgn="base"/>
            <a:endParaRPr lang="es-CR" sz="1350" b="1" dirty="0">
              <a:solidFill>
                <a:schemeClr val="tx1"/>
              </a:solidFill>
            </a:endParaRPr>
          </a:p>
          <a:p>
            <a:pPr fontAlgn="base"/>
            <a:endParaRPr lang="es-CR" sz="1350" b="1" dirty="0" smtClean="0">
              <a:solidFill>
                <a:schemeClr val="tx1"/>
              </a:solidFill>
            </a:endParaRPr>
          </a:p>
          <a:p>
            <a:pPr fontAlgn="base"/>
            <a:r>
              <a:rPr lang="es-CR" sz="1350" b="1" dirty="0" smtClean="0">
                <a:solidFill>
                  <a:schemeClr val="tx1"/>
                </a:solidFill>
              </a:rPr>
              <a:t>Melodía creada con el piano:</a:t>
            </a:r>
          </a:p>
          <a:p>
            <a:pPr fontAlgn="base"/>
            <a:endParaRPr lang="es-CR" sz="1350" dirty="0">
              <a:solidFill>
                <a:schemeClr val="tx1"/>
              </a:solidFill>
            </a:endParaRPr>
          </a:p>
          <a:p>
            <a:pPr fontAlgn="base"/>
            <a:endParaRPr lang="es-CR" sz="1350" dirty="0" smtClean="0">
              <a:solidFill>
                <a:schemeClr val="tx1"/>
              </a:solidFill>
            </a:endParaRPr>
          </a:p>
          <a:p>
            <a:pPr fontAlgn="base"/>
            <a:endParaRPr lang="es-CR" sz="1350" dirty="0">
              <a:solidFill>
                <a:schemeClr val="tx1"/>
              </a:solidFill>
            </a:endParaRPr>
          </a:p>
          <a:p>
            <a:pPr fontAlgn="base"/>
            <a:endParaRPr lang="es-CR" sz="1350" dirty="0" smtClean="0">
              <a:solidFill>
                <a:schemeClr val="tx1"/>
              </a:solidFill>
            </a:endParaRPr>
          </a:p>
          <a:p>
            <a:pPr fontAlgn="base"/>
            <a:endParaRPr lang="es-CR" sz="1350" dirty="0" smtClean="0">
              <a:solidFill>
                <a:schemeClr val="tx1"/>
              </a:solidFill>
            </a:endParaRPr>
          </a:p>
          <a:p>
            <a:pPr fontAlgn="base"/>
            <a:endParaRPr lang="es-CR" sz="1350" dirty="0">
              <a:solidFill>
                <a:schemeClr val="tx1"/>
              </a:solidFill>
            </a:endParaRPr>
          </a:p>
          <a:p>
            <a:pPr fontAlgn="base"/>
            <a:r>
              <a:rPr lang="es-CR" sz="1350" dirty="0">
                <a:solidFill>
                  <a:schemeClr val="tx1"/>
                </a:solidFill>
              </a:rPr>
              <a:t> 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7220" y="76200"/>
            <a:ext cx="1038113" cy="78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35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1" y="503510"/>
            <a:ext cx="6389122" cy="524690"/>
          </a:xfrm>
        </p:spPr>
        <p:txBody>
          <a:bodyPr>
            <a:noAutofit/>
          </a:bodyPr>
          <a:lstStyle/>
          <a:p>
            <a:pPr algn="ctr"/>
            <a:r>
              <a:rPr lang="es-CR" sz="2400" dirty="0" smtClean="0">
                <a:latin typeface="Century Gothic" panose="020B0502020202020204" pitchFamily="34" charset="0"/>
              </a:rPr>
              <a:t>Planear: </a:t>
            </a:r>
            <a:r>
              <a:rPr lang="es-CR" sz="2400" dirty="0">
                <a:latin typeface="Century Gothic" panose="020B0502020202020204" pitchFamily="34" charset="0"/>
              </a:rPr>
              <a:t>planifica y programa tu </a:t>
            </a:r>
            <a:r>
              <a:rPr lang="es-CR" sz="2400" dirty="0" smtClean="0">
                <a:latin typeface="Century Gothic" panose="020B0502020202020204" pitchFamily="34" charset="0"/>
              </a:rPr>
              <a:t>proyecto</a:t>
            </a:r>
            <a:endParaRPr lang="es-CR" sz="2400" dirty="0"/>
          </a:p>
        </p:txBody>
      </p:sp>
      <p:sp>
        <p:nvSpPr>
          <p:cNvPr id="3" name="CuadroTexto 2"/>
          <p:cNvSpPr txBox="1"/>
          <p:nvPr/>
        </p:nvSpPr>
        <p:spPr>
          <a:xfrm>
            <a:off x="723965" y="1201675"/>
            <a:ext cx="3667060" cy="669414"/>
          </a:xfrm>
          <a:prstGeom prst="rect">
            <a:avLst/>
          </a:prstGeom>
          <a:solidFill>
            <a:schemeClr val="bg1"/>
          </a:solidFill>
          <a:ln>
            <a:solidFill>
              <a:srgbClr val="FAB62E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s-CR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En una hoja indique a </a:t>
            </a:r>
            <a:r>
              <a:rPr lang="es-CR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d</a:t>
            </a:r>
            <a:r>
              <a:rPr lang="es-CR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ónde van a estar los </a:t>
            </a:r>
            <a:r>
              <a:rPr lang="es-CR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objetos </a:t>
            </a:r>
            <a:r>
              <a:rPr lang="es-CR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y los personajes en el escenario</a:t>
            </a:r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350" dirty="0">
              <a:solidFill>
                <a:schemeClr val="tx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5067365" y="1393507"/>
            <a:ext cx="3457510" cy="4616648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/>
            <a:r>
              <a:rPr lang="es-CR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¿Cuáles son las acciones que realizarían </a:t>
            </a:r>
            <a:r>
              <a:rPr lang="es-CR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estos objetos y personajes? ¿En </a:t>
            </a:r>
            <a:r>
              <a:rPr lang="es-CR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qué orden</a:t>
            </a:r>
            <a:r>
              <a:rPr lang="es-CR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?</a:t>
            </a:r>
          </a:p>
          <a:p>
            <a:pPr fontAlgn="base"/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r>
              <a:rPr lang="es-CR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Anote los bloques de programación necesita usar para animar estos objetos</a:t>
            </a:r>
          </a:p>
          <a:p>
            <a:pPr fontAlgn="base"/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350" dirty="0" smtClean="0"/>
          </a:p>
          <a:p>
            <a:pPr fontAlgn="base"/>
            <a:endParaRPr lang="es-CR" sz="1350" dirty="0"/>
          </a:p>
          <a:p>
            <a:pPr fontAlgn="base"/>
            <a:r>
              <a:rPr lang="es-CR" sz="1350" dirty="0"/>
              <a:t> </a:t>
            </a:r>
            <a:endParaRPr lang="es-CR" sz="1350" dirty="0" smtClean="0"/>
          </a:p>
          <a:p>
            <a:pPr fontAlgn="base"/>
            <a:endParaRPr lang="es-CR" sz="1350" dirty="0"/>
          </a:p>
        </p:txBody>
      </p:sp>
      <p:sp>
        <p:nvSpPr>
          <p:cNvPr id="6" name="Rectángulo 5"/>
          <p:cNvSpPr/>
          <p:nvPr/>
        </p:nvSpPr>
        <p:spPr>
          <a:xfrm>
            <a:off x="571564" y="2152467"/>
            <a:ext cx="4000436" cy="4108817"/>
          </a:xfrm>
          <a:prstGeom prst="rect">
            <a:avLst/>
          </a:prstGeom>
          <a:solidFill>
            <a:schemeClr val="bg1"/>
          </a:solidFill>
          <a:ln>
            <a:solidFill>
              <a:srgbClr val="00A0DE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/>
            <a:r>
              <a:rPr lang="es-CR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¿Cuál va a ser el audio principal de su animación? Anote el nombre</a:t>
            </a:r>
          </a:p>
          <a:p>
            <a:pPr fontAlgn="base"/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r>
              <a:rPr lang="es-CR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¿Qué </a:t>
            </a:r>
            <a:r>
              <a:rPr lang="es-CR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otros </a:t>
            </a:r>
            <a:r>
              <a:rPr lang="es-CR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sonidos le gustaría que tenga su proyecto? Anótelos</a:t>
            </a:r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350" dirty="0" smtClean="0"/>
          </a:p>
          <a:p>
            <a:pPr fontAlgn="base"/>
            <a:endParaRPr lang="es-CR" sz="1350" dirty="0"/>
          </a:p>
          <a:p>
            <a:pPr fontAlgn="base"/>
            <a:endParaRPr lang="es-CR" sz="1350" dirty="0" smtClean="0"/>
          </a:p>
          <a:p>
            <a:pPr fontAlgn="base"/>
            <a:endParaRPr lang="es-CR" sz="1350" dirty="0"/>
          </a:p>
          <a:p>
            <a:pPr fontAlgn="base"/>
            <a:r>
              <a:rPr lang="es-CR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¿Cuáles van a sonar en secuencia</a:t>
            </a:r>
            <a:r>
              <a:rPr lang="es-CR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? ¿Qué bloque de programación </a:t>
            </a:r>
            <a:r>
              <a:rPr lang="es-CR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necesita? Anótelos</a:t>
            </a:r>
            <a:endParaRPr lang="es-CR" sz="1200" b="1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r>
              <a:rPr lang="es-CR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¿Alguno va a sonar en paralelo? ¿Qué bloque de programación necesita? Anótelos</a:t>
            </a:r>
          </a:p>
          <a:p>
            <a:pPr fontAlgn="base"/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350" dirty="0" smtClean="0"/>
          </a:p>
          <a:p>
            <a:pPr fontAlgn="base"/>
            <a:endParaRPr lang="es-CR" sz="1350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84523" y="98796"/>
            <a:ext cx="1198191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49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295401" y="503510"/>
            <a:ext cx="6389122" cy="524690"/>
          </a:xfrm>
        </p:spPr>
        <p:txBody>
          <a:bodyPr>
            <a:noAutofit/>
          </a:bodyPr>
          <a:lstStyle/>
          <a:p>
            <a:pPr algn="ctr"/>
            <a:r>
              <a:rPr lang="es-CR" sz="2400" dirty="0">
                <a:latin typeface="Century Gothic" panose="020B0502020202020204" pitchFamily="34" charset="0"/>
              </a:rPr>
              <a:t>Probar: ejecutar el programa</a:t>
            </a:r>
          </a:p>
        </p:txBody>
      </p:sp>
      <p:sp>
        <p:nvSpPr>
          <p:cNvPr id="3" name="Rectángulo 2"/>
          <p:cNvSpPr/>
          <p:nvPr/>
        </p:nvSpPr>
        <p:spPr>
          <a:xfrm>
            <a:off x="943039" y="1236225"/>
            <a:ext cx="3962335" cy="50783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/>
            <a:r>
              <a:rPr lang="es-CR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Programe la secuencia en que van a sonar los audios y moverse sus personajes en tu proyecto. </a:t>
            </a:r>
          </a:p>
          <a:p>
            <a:pPr fontAlgn="base"/>
            <a:endParaRPr lang="es-CR" sz="1200" b="1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r>
              <a:rPr lang="es-CR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Anote los bloques de programación que va a utilizar.</a:t>
            </a:r>
          </a:p>
          <a:p>
            <a:pPr fontAlgn="base"/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350" dirty="0"/>
          </a:p>
          <a:p>
            <a:pPr fontAlgn="base"/>
            <a:endParaRPr lang="es-CR" sz="1350" dirty="0" smtClean="0"/>
          </a:p>
          <a:p>
            <a:pPr fontAlgn="base"/>
            <a:endParaRPr lang="es-CR" sz="1350" dirty="0"/>
          </a:p>
          <a:p>
            <a:pPr fontAlgn="base"/>
            <a:endParaRPr lang="es-CR" sz="1350" dirty="0" smtClean="0"/>
          </a:p>
          <a:p>
            <a:pPr fontAlgn="base"/>
            <a:endParaRPr lang="es-CR" sz="1350" dirty="0"/>
          </a:p>
          <a:p>
            <a:pPr fontAlgn="base"/>
            <a:endParaRPr lang="es-CR" sz="1350" dirty="0" smtClean="0"/>
          </a:p>
          <a:p>
            <a:pPr fontAlgn="base"/>
            <a:endParaRPr lang="es-CR" sz="1350" dirty="0"/>
          </a:p>
          <a:p>
            <a:pPr fontAlgn="base"/>
            <a:endParaRPr lang="es-CR" sz="1350" dirty="0" smtClean="0"/>
          </a:p>
          <a:p>
            <a:pPr fontAlgn="base"/>
            <a:endParaRPr lang="es-CR" sz="1350" dirty="0" smtClean="0"/>
          </a:p>
          <a:p>
            <a:pPr fontAlgn="base"/>
            <a:endParaRPr lang="es-CR" sz="1350" dirty="0"/>
          </a:p>
          <a:p>
            <a:pPr fontAlgn="base"/>
            <a:endParaRPr lang="es-CR" sz="1350" dirty="0" smtClean="0"/>
          </a:p>
          <a:p>
            <a:pPr fontAlgn="base"/>
            <a:endParaRPr lang="es-CR" sz="1350" dirty="0"/>
          </a:p>
          <a:p>
            <a:pPr fontAlgn="base"/>
            <a:endParaRPr lang="es-CR" sz="1350" dirty="0" smtClean="0"/>
          </a:p>
          <a:p>
            <a:pPr fontAlgn="base"/>
            <a:endParaRPr lang="es-CR" sz="1350" dirty="0"/>
          </a:p>
          <a:p>
            <a:pPr fontAlgn="base"/>
            <a:endParaRPr lang="es-CR" sz="1350" dirty="0" smtClean="0"/>
          </a:p>
          <a:p>
            <a:pPr fontAlgn="base"/>
            <a:endParaRPr lang="es-CR" sz="1350" dirty="0"/>
          </a:p>
        </p:txBody>
      </p:sp>
      <p:grpSp>
        <p:nvGrpSpPr>
          <p:cNvPr id="6" name="Grupo 5"/>
          <p:cNvGrpSpPr/>
          <p:nvPr/>
        </p:nvGrpSpPr>
        <p:grpSpPr>
          <a:xfrm>
            <a:off x="5758759" y="2459510"/>
            <a:ext cx="2962275" cy="2552700"/>
            <a:chOff x="5305424" y="1628775"/>
            <a:chExt cx="2962275" cy="2552700"/>
          </a:xfrm>
        </p:grpSpPr>
        <p:sp>
          <p:nvSpPr>
            <p:cNvPr id="2" name="Explosión 2 1"/>
            <p:cNvSpPr/>
            <p:nvPr/>
          </p:nvSpPr>
          <p:spPr>
            <a:xfrm>
              <a:off x="5305424" y="1628775"/>
              <a:ext cx="2962275" cy="2552700"/>
            </a:xfrm>
            <a:prstGeom prst="irregularSeal2">
              <a:avLst/>
            </a:prstGeom>
            <a:solidFill>
              <a:srgbClr val="00A0D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5" name="CuadroTexto 4"/>
            <p:cNvSpPr txBox="1"/>
            <p:nvPr/>
          </p:nvSpPr>
          <p:spPr>
            <a:xfrm rot="20592322">
              <a:off x="5886451" y="2496919"/>
              <a:ext cx="184569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R" dirty="0" smtClean="0"/>
                <a:t>Programe en la </a:t>
              </a:r>
            </a:p>
            <a:p>
              <a:r>
                <a:rPr lang="es-CR" dirty="0" smtClean="0"/>
                <a:t>computadora y </a:t>
              </a:r>
            </a:p>
            <a:p>
              <a:r>
                <a:rPr lang="es-CR" dirty="0" smtClean="0"/>
                <a:t>pruébela </a:t>
              </a:r>
              <a:endParaRPr lang="es-CR" dirty="0"/>
            </a:p>
          </p:txBody>
        </p:sp>
      </p:grpSp>
      <p:pic>
        <p:nvPicPr>
          <p:cNvPr id="7" name="Picture 4" descr="Resultado de imagen de child programming cartoon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99" r="70111"/>
          <a:stretch/>
        </p:blipFill>
        <p:spPr bwMode="auto">
          <a:xfrm>
            <a:off x="7833438" y="162209"/>
            <a:ext cx="887596" cy="107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040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7675" y="574024"/>
            <a:ext cx="8229599" cy="524690"/>
          </a:xfrm>
        </p:spPr>
        <p:txBody>
          <a:bodyPr>
            <a:noAutofit/>
          </a:bodyPr>
          <a:lstStyle/>
          <a:p>
            <a:pPr algn="ctr"/>
            <a:r>
              <a:rPr lang="es-CR" sz="2400" dirty="0">
                <a:latin typeface="Century Gothic" panose="020B0502020202020204" pitchFamily="34" charset="0"/>
              </a:rPr>
              <a:t>MEJORAR: Devolverse sobre el programa 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594879" y="1608967"/>
            <a:ext cx="3224646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s-CR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¿Tuvo </a:t>
            </a:r>
            <a:r>
              <a:rPr lang="es-CR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algún problema a la hora de programar tu proyecto?</a:t>
            </a:r>
          </a:p>
          <a:p>
            <a:pPr fontAlgn="base"/>
            <a:endParaRPr lang="es-CR" sz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4714876" y="1608967"/>
            <a:ext cx="3467100" cy="2123658"/>
          </a:xfrm>
          <a:prstGeom prst="rect">
            <a:avLst/>
          </a:prstGeom>
          <a:solidFill>
            <a:schemeClr val="bg1"/>
          </a:solidFill>
          <a:ln>
            <a:solidFill>
              <a:srgbClr val="00A0DE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/>
            <a:r>
              <a:rPr lang="es-CR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¿Sabe cómo resolverlo? Pida ayuda a sus compañeros.</a:t>
            </a:r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endParaRPr lang="es-CR" sz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endParaRPr lang="es-CR" sz="1200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endParaRPr lang="es-CR" sz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endParaRPr lang="es-CR" sz="1200" dirty="0" smtClean="0">
              <a:latin typeface="Century Gothic" panose="020B0502020202020204" pitchFamily="34" charset="0"/>
            </a:endParaRPr>
          </a:p>
          <a:p>
            <a:endParaRPr lang="es-CR" sz="1200" dirty="0" smtClean="0">
              <a:latin typeface="Century Gothic" panose="020B0502020202020204" pitchFamily="34" charset="0"/>
            </a:endParaRPr>
          </a:p>
          <a:p>
            <a:endParaRPr lang="es-CR" sz="1200" dirty="0" smtClean="0">
              <a:latin typeface="Century Gothic" panose="020B0502020202020204" pitchFamily="34" charset="0"/>
            </a:endParaRPr>
          </a:p>
          <a:p>
            <a:endParaRPr lang="es-CR" sz="1200" dirty="0">
              <a:latin typeface="Century Gothic" panose="020B0502020202020204" pitchFamily="34" charset="0"/>
            </a:endParaRPr>
          </a:p>
          <a:p>
            <a:endParaRPr lang="es-CR" sz="1200" dirty="0">
              <a:latin typeface="Century Gothic" panose="020B0502020202020204" pitchFamily="34" charset="0"/>
            </a:endParaRPr>
          </a:p>
          <a:p>
            <a:endParaRPr lang="es-CR" sz="1200" dirty="0">
              <a:latin typeface="Century Gothic" panose="020B050202020202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594879" y="4088215"/>
            <a:ext cx="3224646" cy="19389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/>
            <a:r>
              <a:rPr lang="es-CR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¿Qué le gustaría mejorar?</a:t>
            </a:r>
          </a:p>
          <a:p>
            <a:pPr fontAlgn="base"/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endParaRPr lang="es-CR" sz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endParaRPr lang="es-CR" sz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endParaRPr lang="es-CR" sz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endParaRPr lang="es-CR" sz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4714877" y="4088215"/>
            <a:ext cx="3552824" cy="1938992"/>
          </a:xfrm>
          <a:prstGeom prst="rect">
            <a:avLst/>
          </a:prstGeom>
          <a:solidFill>
            <a:schemeClr val="bg1"/>
          </a:solidFill>
          <a:ln>
            <a:solidFill>
              <a:srgbClr val="FAB6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CR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¿Qué otras acciones podrían realizar los </a:t>
            </a:r>
            <a:r>
              <a:rPr lang="es-CR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objetos?</a:t>
            </a:r>
          </a:p>
          <a:p>
            <a:endParaRPr lang="es-CR" sz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r>
              <a:rPr lang="es-CR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 </a:t>
            </a:r>
            <a:endParaRPr lang="es-CR" sz="1200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endParaRPr lang="es-CR" sz="1200" dirty="0" smtClean="0">
              <a:latin typeface="Century Gothic" panose="020B0502020202020204" pitchFamily="34" charset="0"/>
            </a:endParaRPr>
          </a:p>
          <a:p>
            <a:endParaRPr lang="es-CR" sz="1200" dirty="0">
              <a:latin typeface="Century Gothic" panose="020B0502020202020204" pitchFamily="34" charset="0"/>
            </a:endParaRPr>
          </a:p>
          <a:p>
            <a:endParaRPr lang="es-CR" sz="1200" dirty="0" smtClean="0">
              <a:latin typeface="Century Gothic" panose="020B0502020202020204" pitchFamily="34" charset="0"/>
            </a:endParaRPr>
          </a:p>
          <a:p>
            <a:endParaRPr lang="es-CR" sz="1200" dirty="0" smtClean="0">
              <a:latin typeface="Century Gothic" panose="020B0502020202020204" pitchFamily="34" charset="0"/>
            </a:endParaRPr>
          </a:p>
          <a:p>
            <a:endParaRPr lang="es-CR" sz="1200" dirty="0" smtClean="0">
              <a:latin typeface="Century Gothic" panose="020B0502020202020204" pitchFamily="34" charset="0"/>
            </a:endParaRPr>
          </a:p>
          <a:p>
            <a:endParaRPr lang="es-CR" sz="1200" dirty="0">
              <a:latin typeface="Century Gothic" panose="020B0502020202020204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458" y="252348"/>
            <a:ext cx="1039841" cy="84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81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92167" y="920234"/>
            <a:ext cx="8502649" cy="30162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R" sz="16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Referencias </a:t>
            </a:r>
            <a:r>
              <a:rPr lang="es-CR" sz="1600" b="1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Bibliográficas</a:t>
            </a:r>
          </a:p>
          <a:p>
            <a:endParaRPr lang="es-CR" sz="105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r>
              <a:rPr lang="es-CR" sz="1200" b="1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Pixabay.com (2016) </a:t>
            </a:r>
            <a:r>
              <a:rPr lang="es-CR" sz="1200" b="1" dirty="0" err="1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Hatena</a:t>
            </a:r>
            <a:r>
              <a:rPr lang="es-CR" sz="1200" b="1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 pensar pregunta el problema [Imagen]. Disponible en  </a:t>
            </a:r>
          </a:p>
          <a:p>
            <a:r>
              <a:rPr lang="es-CR" sz="1200" b="1" dirty="0" smtClean="0">
                <a:latin typeface="Century Gothic" panose="020B0502020202020204" pitchFamily="34" charset="0"/>
                <a:cs typeface="Times New Roman" panose="02020603050405020304" pitchFamily="18" charset="0"/>
                <a:hlinkClick r:id="rId2"/>
              </a:rPr>
              <a:t>https</a:t>
            </a:r>
            <a:r>
              <a:rPr lang="es-CR" sz="1200" b="1" dirty="0">
                <a:latin typeface="Century Gothic" panose="020B0502020202020204" pitchFamily="34" charset="0"/>
                <a:cs typeface="Times New Roman" panose="02020603050405020304" pitchFamily="18" charset="0"/>
                <a:hlinkClick r:id="rId2"/>
              </a:rPr>
              <a:t>://pixabay.com/es/hatena-pensar-pregunta-el-problema-1184896</a:t>
            </a:r>
            <a:r>
              <a:rPr lang="es-CR" sz="1200" b="1" dirty="0" smtClean="0">
                <a:latin typeface="Century Gothic" panose="020B0502020202020204" pitchFamily="34" charset="0"/>
                <a:cs typeface="Times New Roman" panose="02020603050405020304" pitchFamily="18" charset="0"/>
                <a:hlinkClick r:id="rId2"/>
              </a:rPr>
              <a:t>/</a:t>
            </a:r>
            <a:r>
              <a:rPr lang="es-CR" sz="1200" b="1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</a:p>
          <a:p>
            <a:endParaRPr lang="es-CR" sz="120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r>
              <a:rPr lang="es-CR" sz="12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Pixabay.com (2016) </a:t>
            </a:r>
            <a:r>
              <a:rPr lang="es-CR" sz="1200" b="1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Niño negocio dibujos animados comic [Imagen</a:t>
            </a:r>
            <a:r>
              <a:rPr lang="es-CR" sz="12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]. Disponible en  </a:t>
            </a:r>
          </a:p>
          <a:p>
            <a:r>
              <a:rPr lang="es-CR" sz="1200" b="1" dirty="0" smtClean="0">
                <a:latin typeface="Century Gothic" panose="020B0502020202020204" pitchFamily="34" charset="0"/>
                <a:cs typeface="Times New Roman" panose="02020603050405020304" pitchFamily="18" charset="0"/>
                <a:hlinkClick r:id="rId3"/>
              </a:rPr>
              <a:t>https</a:t>
            </a:r>
            <a:r>
              <a:rPr lang="es-CR" sz="1200" b="1" dirty="0">
                <a:latin typeface="Century Gothic" panose="020B0502020202020204" pitchFamily="34" charset="0"/>
                <a:cs typeface="Times New Roman" panose="02020603050405020304" pitchFamily="18" charset="0"/>
                <a:hlinkClick r:id="rId3"/>
              </a:rPr>
              <a:t>://pixabay.com/es/ni%C3%B1o-negocio-dibujos-animados-comic-1300226</a:t>
            </a:r>
            <a:r>
              <a:rPr lang="es-CR" sz="1200" b="1" dirty="0" smtClean="0">
                <a:latin typeface="Century Gothic" panose="020B0502020202020204" pitchFamily="34" charset="0"/>
                <a:cs typeface="Times New Roman" panose="02020603050405020304" pitchFamily="18" charset="0"/>
                <a:hlinkClick r:id="rId3"/>
              </a:rPr>
              <a:t>/</a:t>
            </a:r>
            <a:r>
              <a:rPr lang="es-CR" sz="1200" b="1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</a:p>
          <a:p>
            <a:endParaRPr lang="es-CR" sz="1200" b="1" dirty="0" smtClean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r>
              <a:rPr lang="es-CR" sz="12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Pixabay.com (</a:t>
            </a:r>
            <a:r>
              <a:rPr lang="es-CR" sz="1200" b="1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2017) Apoyo ayuda línea directa auricular </a:t>
            </a:r>
            <a:r>
              <a:rPr lang="es-CR" sz="1200" b="1" dirty="0" err="1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call</a:t>
            </a:r>
            <a:r>
              <a:rPr lang="es-CR" sz="1200" b="1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 center [</a:t>
            </a:r>
            <a:r>
              <a:rPr lang="es-CR" sz="12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Imagen]. Disponible en  </a:t>
            </a:r>
            <a:endParaRPr lang="es-CR" sz="1200" b="1" dirty="0" smtClean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r>
              <a:rPr lang="es-CR" sz="1200" b="1" dirty="0">
                <a:latin typeface="Century Gothic" panose="020B0502020202020204" pitchFamily="34" charset="0"/>
                <a:cs typeface="Times New Roman" panose="02020603050405020304" pitchFamily="18" charset="0"/>
                <a:hlinkClick r:id="rId4"/>
              </a:rPr>
              <a:t>https://pixabay.com/es/apoyo-ayuda-l%C3%ADnea-directa-auricular-1984617</a:t>
            </a:r>
            <a:r>
              <a:rPr lang="es-CR" sz="1200" b="1" dirty="0" smtClean="0">
                <a:latin typeface="Century Gothic" panose="020B0502020202020204" pitchFamily="34" charset="0"/>
                <a:cs typeface="Times New Roman" panose="02020603050405020304" pitchFamily="18" charset="0"/>
                <a:hlinkClick r:id="rId4"/>
              </a:rPr>
              <a:t>/</a:t>
            </a:r>
            <a:r>
              <a:rPr lang="es-CR" sz="1200" b="1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</a:p>
          <a:p>
            <a:endParaRPr lang="es-CR" sz="1200" b="1" dirty="0" smtClean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r>
              <a:rPr lang="es-CR" sz="1200" b="1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Freepik.es </a:t>
            </a:r>
            <a:r>
              <a:rPr lang="es-CR" sz="1200" b="1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(</a:t>
            </a:r>
            <a:r>
              <a:rPr lang="es-CR" sz="1200" b="1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S.F.) </a:t>
            </a:r>
            <a:r>
              <a:rPr lang="es-CR" sz="1200" b="1" dirty="0" smtClean="0">
                <a:latin typeface="Century Gothic" panose="020B0502020202020204" pitchFamily="34" charset="0"/>
              </a:rPr>
              <a:t>Niño escribiendo y dibujando [Imagen</a:t>
            </a:r>
            <a:r>
              <a:rPr lang="es-CR" sz="1200" b="1" dirty="0">
                <a:latin typeface="Century Gothic" panose="020B0502020202020204" pitchFamily="34" charset="0"/>
              </a:rPr>
              <a:t>]. Disponible </a:t>
            </a:r>
            <a:r>
              <a:rPr lang="es-CR" sz="1200" b="1" dirty="0" smtClean="0">
                <a:latin typeface="Century Gothic" panose="020B0502020202020204" pitchFamily="34" charset="0"/>
              </a:rPr>
              <a:t>en</a:t>
            </a:r>
            <a:endParaRPr lang="es-CR" sz="1200" b="1" dirty="0" smtClean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r>
              <a:rPr lang="es-CR" sz="1200" b="1" dirty="0">
                <a:latin typeface="Century Gothic" panose="020B0502020202020204" pitchFamily="34" charset="0"/>
                <a:hlinkClick r:id="rId5"/>
              </a:rPr>
              <a:t>https://</a:t>
            </a:r>
            <a:r>
              <a:rPr lang="es-CR" sz="1200" b="1" dirty="0" smtClean="0">
                <a:latin typeface="Century Gothic" panose="020B0502020202020204" pitchFamily="34" charset="0"/>
                <a:hlinkClick r:id="rId5"/>
              </a:rPr>
              <a:t>www.freepik.es/vector-premium/nino-escribiendo-dibujando-dibujos-animados-divertidos_2536020.htm</a:t>
            </a:r>
            <a:endParaRPr lang="es-CR" sz="1200" b="1" dirty="0" smtClean="0">
              <a:latin typeface="Century Gothic" panose="020B0502020202020204" pitchFamily="34" charset="0"/>
            </a:endParaRPr>
          </a:p>
          <a:p>
            <a:endParaRPr lang="es-CR" sz="1050" b="1" dirty="0" smtClean="0">
              <a:latin typeface="Century Gothic" panose="020B0502020202020204" pitchFamily="34" charset="0"/>
            </a:endParaRPr>
          </a:p>
          <a:p>
            <a:endParaRPr lang="es-CR" sz="1050" b="1" dirty="0">
              <a:latin typeface="Century Gothic" panose="020B0502020202020204" pitchFamily="34" charset="0"/>
            </a:endParaRPr>
          </a:p>
          <a:p>
            <a:endParaRPr lang="es-CR" sz="105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32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rcador de posición de imagen 1" descr="by-nc-nd.png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6982" b="-26982"/>
          <a:stretch>
            <a:fillRect/>
          </a:stretch>
        </p:blipFill>
        <p:spPr>
          <a:xfrm>
            <a:off x="6761163" y="5487988"/>
            <a:ext cx="1682750" cy="906462"/>
          </a:xfrm>
        </p:spPr>
      </p:pic>
      <p:sp>
        <p:nvSpPr>
          <p:cNvPr id="3" name="Rectángulo 2"/>
          <p:cNvSpPr/>
          <p:nvPr/>
        </p:nvSpPr>
        <p:spPr>
          <a:xfrm>
            <a:off x="285749" y="1209318"/>
            <a:ext cx="54197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CR" sz="1600" dirty="0" smtClean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s-CR" sz="16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Elaborado por:</a:t>
            </a:r>
          </a:p>
          <a:p>
            <a:pPr algn="just"/>
            <a:r>
              <a:rPr lang="es-CR" sz="16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Ana Viria Hernández </a:t>
            </a:r>
            <a:r>
              <a:rPr lang="es-CR" sz="1600" b="1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Hernández</a:t>
            </a:r>
            <a:endParaRPr lang="es-CR" sz="160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s-CR" sz="16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Asesora Regional de IE </a:t>
            </a:r>
            <a:endParaRPr lang="es-CR" sz="1600" b="1" dirty="0" smtClean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s-CR" sz="1600" b="1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PRONIE </a:t>
            </a:r>
            <a:r>
              <a:rPr lang="es-CR" sz="16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MEP-FOD</a:t>
            </a:r>
          </a:p>
          <a:p>
            <a:pPr algn="just"/>
            <a:endParaRPr lang="es-CR" sz="1600" b="1" dirty="0" smtClean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s-CR" sz="1600" b="1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Diana </a:t>
            </a:r>
            <a:r>
              <a:rPr lang="es-CR" sz="16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Matarrita Obando</a:t>
            </a:r>
          </a:p>
          <a:p>
            <a:pPr algn="just"/>
            <a:r>
              <a:rPr lang="es-CR" sz="16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Asesora Nacional de IE </a:t>
            </a:r>
            <a:endParaRPr lang="es-CR" sz="1600" b="1" dirty="0" smtClean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s-CR" sz="1600" b="1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PRONIE MEP-FOD</a:t>
            </a:r>
            <a:endParaRPr lang="es-CR" sz="160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80999" y="4000500"/>
            <a:ext cx="45434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/>
              <a:t>Licencia </a:t>
            </a:r>
            <a:r>
              <a:rPr lang="es-CR" dirty="0" err="1"/>
              <a:t>Creative</a:t>
            </a:r>
            <a:r>
              <a:rPr lang="es-CR" dirty="0"/>
              <a:t> </a:t>
            </a:r>
            <a:r>
              <a:rPr lang="es-CR" dirty="0" err="1"/>
              <a:t>Commons</a:t>
            </a:r>
            <a:r>
              <a:rPr lang="es-CR" dirty="0"/>
              <a:t/>
            </a:r>
            <a:br>
              <a:rPr lang="es-CR" dirty="0"/>
            </a:br>
            <a:r>
              <a:rPr lang="es-CR" dirty="0"/>
              <a:t> </a:t>
            </a:r>
            <a:br>
              <a:rPr lang="es-CR" dirty="0"/>
            </a:br>
            <a:r>
              <a:rPr lang="es-CR" dirty="0"/>
              <a:t>®Derechos reservados.</a:t>
            </a:r>
            <a:br>
              <a:rPr lang="es-CR" dirty="0"/>
            </a:br>
            <a:r>
              <a:rPr lang="es-CR" dirty="0"/>
              <a:t>Propiedad de la Fundación Omar Dengo</a:t>
            </a:r>
            <a:br>
              <a:rPr lang="es-CR" dirty="0"/>
            </a:br>
            <a:r>
              <a:rPr lang="es-CR" dirty="0"/>
              <a:t> </a:t>
            </a:r>
            <a:br>
              <a:rPr lang="es-CR" dirty="0"/>
            </a:br>
            <a:r>
              <a:rPr lang="es-CR" dirty="0"/>
              <a:t>Prohibida la reproducción parcial o total de este documento para actividades externas a los programas de la Fundación Omar Dengo</a:t>
            </a:r>
            <a:r>
              <a:rPr lang="es-CR" dirty="0" smtClean="0"/>
              <a:t>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21272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ntilla PRONIE-FO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 PRONIE-FOD2</Template>
  <TotalTime>773</TotalTime>
  <Words>391</Words>
  <Application>Microsoft Office PowerPoint</Application>
  <PresentationFormat>Presentación en pantalla (4:3)</PresentationFormat>
  <Paragraphs>173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Times New Roman</vt:lpstr>
      <vt:lpstr>Trajana Sans</vt:lpstr>
      <vt:lpstr>Plantilla PRONIE-FOD</vt:lpstr>
      <vt:lpstr>Presentación de PowerPoint</vt:lpstr>
      <vt:lpstr>PENSAR  - PLANEAR-  PROBAR - MEJORAR</vt:lpstr>
      <vt:lpstr>PENSAR: ¿Cómo imagino mi animación musical?</vt:lpstr>
      <vt:lpstr>Planear: planifica y programa tu proyecto</vt:lpstr>
      <vt:lpstr>Probar: ejecutar el programa</vt:lpstr>
      <vt:lpstr>MEJORAR: Devolverse sobre el programa 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Ana Viria Hernandez Hernandez</dc:creator>
  <cp:lastModifiedBy>Ana Viria Hernandez Hernandez</cp:lastModifiedBy>
  <cp:revision>36</cp:revision>
  <dcterms:created xsi:type="dcterms:W3CDTF">2018-10-04T15:23:40Z</dcterms:created>
  <dcterms:modified xsi:type="dcterms:W3CDTF">2018-11-26T21:00:24Z</dcterms:modified>
</cp:coreProperties>
</file>