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" y="574024"/>
            <a:ext cx="8229599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MEJORAR: Devolverse sobre el programa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79" y="1608967"/>
            <a:ext cx="322464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¿Tuvo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algún problema a la hora de programar tu proyecto?</a:t>
            </a: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14876" y="1608967"/>
            <a:ext cx="3467100" cy="2123658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¿Sabe cómo resolverlo? Pida ayuda a sus compañeros.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79" y="4088215"/>
            <a:ext cx="3224646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le gustaría mejorar?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4877" y="4088215"/>
            <a:ext cx="3552824" cy="1938992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otras acciones podrían realizar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objetos?</a:t>
            </a: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C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58" y="252348"/>
            <a:ext cx="1039841" cy="8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767</TotalTime>
  <Words>42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MEJORAR: Devolverse sobre el programa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35</cp:revision>
  <dcterms:created xsi:type="dcterms:W3CDTF">2018-10-04T15:23:40Z</dcterms:created>
  <dcterms:modified xsi:type="dcterms:W3CDTF">2019-05-09T15:21:00Z</dcterms:modified>
</cp:coreProperties>
</file>