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80" y="766101"/>
            <a:ext cx="7891397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PENSAR: ¿Cómo imagino mi animación musical?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80" y="1385732"/>
            <a:ext cx="789139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AB62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es el tema tu proyecto? ¿Cómo es el escenario?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/>
          </a:p>
          <a:p>
            <a:pPr fontAlgn="base"/>
            <a:endParaRPr lang="es-CR" sz="1200" dirty="0" smtClean="0"/>
          </a:p>
          <a:p>
            <a:pPr fontAlgn="base"/>
            <a:endParaRPr lang="es-CR" sz="1200" dirty="0"/>
          </a:p>
        </p:txBody>
      </p:sp>
      <p:sp>
        <p:nvSpPr>
          <p:cNvPr id="5" name="Rectángulo 4"/>
          <p:cNvSpPr/>
          <p:nvPr/>
        </p:nvSpPr>
        <p:spPr>
          <a:xfrm>
            <a:off x="394855" y="2584421"/>
            <a:ext cx="2538845" cy="378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¿Cuáles efectos de sonido usará? Escríbalos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1.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2. 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3. 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3105150" y="2598205"/>
            <a:ext cx="2824098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personajes u 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combinan con esos sonidos?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Instrumentos: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Personas:</a:t>
            </a:r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>
                <a:solidFill>
                  <a:schemeClr val="tx1"/>
                </a:solidFill>
              </a:rPr>
              <a:t> </a:t>
            </a:r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Decoraciones: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76530" y="2598205"/>
            <a:ext cx="2538845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tipo de música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vas a utilizar? Escríbalo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Bucles: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Voces: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editada: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creada con el piano: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20" y="76200"/>
            <a:ext cx="1038113" cy="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767</TotalTime>
  <Words>78</Words>
  <Application>Microsoft Office PowerPoint</Application>
  <PresentationFormat>Presentación en pantalla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PENSAR: ¿Cómo imagino mi animación musical?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35</cp:revision>
  <dcterms:created xsi:type="dcterms:W3CDTF">2018-10-04T15:23:40Z</dcterms:created>
  <dcterms:modified xsi:type="dcterms:W3CDTF">2019-05-09T15:21:20Z</dcterms:modified>
</cp:coreProperties>
</file>