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62E"/>
    <a:srgbClr val="00A0DE"/>
    <a:srgbClr val="115F9F"/>
    <a:srgbClr val="C86664"/>
    <a:srgbClr val="FFC1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1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503510"/>
            <a:ext cx="6389122" cy="524690"/>
          </a:xfrm>
        </p:spPr>
        <p:txBody>
          <a:bodyPr>
            <a:noAutofit/>
          </a:bodyPr>
          <a:lstStyle/>
          <a:p>
            <a:pPr algn="ctr"/>
            <a:r>
              <a:rPr lang="es-CR" sz="2400" dirty="0" smtClean="0">
                <a:latin typeface="Century Gothic" panose="020B0502020202020204" pitchFamily="34" charset="0"/>
              </a:rPr>
              <a:t>Planear: </a:t>
            </a:r>
            <a:r>
              <a:rPr lang="es-CR" sz="2400" dirty="0">
                <a:latin typeface="Century Gothic" panose="020B0502020202020204" pitchFamily="34" charset="0"/>
              </a:rPr>
              <a:t>planifica y programa tu </a:t>
            </a:r>
            <a:r>
              <a:rPr lang="es-CR" sz="2400" dirty="0" smtClean="0">
                <a:latin typeface="Century Gothic" panose="020B0502020202020204" pitchFamily="34" charset="0"/>
              </a:rPr>
              <a:t>proyecto</a:t>
            </a:r>
            <a:endParaRPr lang="es-CR" sz="2400" dirty="0"/>
          </a:p>
        </p:txBody>
      </p:sp>
      <p:sp>
        <p:nvSpPr>
          <p:cNvPr id="3" name="CuadroTexto 2"/>
          <p:cNvSpPr txBox="1"/>
          <p:nvPr/>
        </p:nvSpPr>
        <p:spPr>
          <a:xfrm>
            <a:off x="723965" y="1201675"/>
            <a:ext cx="3667060" cy="669414"/>
          </a:xfrm>
          <a:prstGeom prst="rect">
            <a:avLst/>
          </a:prstGeom>
          <a:solidFill>
            <a:schemeClr val="bg1"/>
          </a:solidFill>
          <a:ln>
            <a:solidFill>
              <a:srgbClr val="FAB62E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En una hoja indique a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d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ónde van a estar los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objetos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y los personajes en el escenario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067365" y="1393507"/>
            <a:ext cx="3457510" cy="4616648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son las acciones que realizarían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estos objetos y personajes? ¿En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qué orden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Anote los bloques de programación necesita usar para animar estos objetos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350" dirty="0"/>
              <a:t> </a:t>
            </a:r>
            <a:endParaRPr lang="es-CR" sz="1350" dirty="0" smtClean="0"/>
          </a:p>
          <a:p>
            <a:pPr fontAlgn="base"/>
            <a:endParaRPr lang="es-CR" sz="1350" dirty="0"/>
          </a:p>
        </p:txBody>
      </p:sp>
      <p:sp>
        <p:nvSpPr>
          <p:cNvPr id="6" name="Rectángulo 5"/>
          <p:cNvSpPr/>
          <p:nvPr/>
        </p:nvSpPr>
        <p:spPr>
          <a:xfrm>
            <a:off x="571564" y="2152467"/>
            <a:ext cx="4000436" cy="4108817"/>
          </a:xfrm>
          <a:prstGeom prst="rect">
            <a:avLst/>
          </a:prstGeom>
          <a:solidFill>
            <a:schemeClr val="bg1"/>
          </a:solidFill>
          <a:ln>
            <a:solidFill>
              <a:srgbClr val="00A0DE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¿Cuál va a ser el audio principal de su animación? Anote el nombre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¿Qué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otros 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sonidos le gustaría que tenga su proyecto? Anótelos</a:t>
            </a:r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endParaRPr lang="es-CR" sz="1350" dirty="0" smtClean="0"/>
          </a:p>
          <a:p>
            <a:pPr fontAlgn="base"/>
            <a:endParaRPr lang="es-CR" sz="1350" dirty="0"/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¿Cuáles van a sonar en secuencia</a:t>
            </a:r>
            <a:r>
              <a:rPr lang="es-CR" sz="1200" b="1" dirty="0" smtClean="0">
                <a:solidFill>
                  <a:schemeClr val="tx1"/>
                </a:solidFill>
                <a:latin typeface="Century Gothic" panose="020B0502020202020204" pitchFamily="34" charset="0"/>
              </a:rPr>
              <a:t>? ¿Qué bloque de programación </a:t>
            </a:r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necesita? Anótelos</a:t>
            </a:r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 smtClean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r>
              <a:rPr lang="es-CR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¿Alguno va a sonar en paralelo? ¿Qué bloque de programación necesita? Anótelos</a:t>
            </a:r>
          </a:p>
          <a:p>
            <a:pPr fontAlgn="base"/>
            <a:endParaRPr lang="es-CR" sz="1200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fontAlgn="base"/>
            <a:endParaRPr lang="es-CR" sz="1350" dirty="0" smtClean="0"/>
          </a:p>
          <a:p>
            <a:pPr fontAlgn="base"/>
            <a:endParaRPr lang="es-CR" sz="1350" dirty="0" smtClean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684523" y="98796"/>
            <a:ext cx="1198191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767</TotalTime>
  <Words>112</Words>
  <Application>Microsoft Office PowerPoint</Application>
  <PresentationFormat>Presentación en pantalla (4:3)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Century Gothic</vt:lpstr>
      <vt:lpstr>Trajana Sans</vt:lpstr>
      <vt:lpstr>Plantilla PRONIE-FOD</vt:lpstr>
      <vt:lpstr>Planear: planifica y programa tu proyecto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35</cp:revision>
  <dcterms:created xsi:type="dcterms:W3CDTF">2018-10-04T15:23:40Z</dcterms:created>
  <dcterms:modified xsi:type="dcterms:W3CDTF">2019-05-09T15:24:44Z</dcterms:modified>
</cp:coreProperties>
</file>