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Probar: ejecutar el programa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3039" y="1236225"/>
            <a:ext cx="3962335" cy="50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Programe la secuencia en que van a sonar los audios y moverse sus personajes en tu proyecto. 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Anote los bloques de programación que va a utilizar.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</p:txBody>
      </p:sp>
      <p:grpSp>
        <p:nvGrpSpPr>
          <p:cNvPr id="6" name="Grupo 5"/>
          <p:cNvGrpSpPr/>
          <p:nvPr/>
        </p:nvGrpSpPr>
        <p:grpSpPr>
          <a:xfrm>
            <a:off x="5758759" y="2459510"/>
            <a:ext cx="2962275" cy="2552700"/>
            <a:chOff x="5305424" y="1628775"/>
            <a:chExt cx="2962275" cy="2552700"/>
          </a:xfrm>
        </p:grpSpPr>
        <p:sp>
          <p:nvSpPr>
            <p:cNvPr id="2" name="Explosión 2 1"/>
            <p:cNvSpPr/>
            <p:nvPr/>
          </p:nvSpPr>
          <p:spPr>
            <a:xfrm>
              <a:off x="5305424" y="1628775"/>
              <a:ext cx="2962275" cy="2552700"/>
            </a:xfrm>
            <a:prstGeom prst="irregularSeal2">
              <a:avLst/>
            </a:prstGeom>
            <a:solidFill>
              <a:srgbClr val="00A0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CuadroTexto 4"/>
            <p:cNvSpPr txBox="1"/>
            <p:nvPr/>
          </p:nvSpPr>
          <p:spPr>
            <a:xfrm rot="20592322">
              <a:off x="5886451" y="2496919"/>
              <a:ext cx="1845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Programe en la </a:t>
              </a:r>
            </a:p>
            <a:p>
              <a:r>
                <a:rPr lang="es-CR" dirty="0" smtClean="0"/>
                <a:t>computadora y </a:t>
              </a:r>
            </a:p>
            <a:p>
              <a:r>
                <a:rPr lang="es-CR" dirty="0" smtClean="0"/>
                <a:t>pruébela </a:t>
              </a:r>
              <a:endParaRPr lang="es-CR" dirty="0"/>
            </a:p>
          </p:txBody>
        </p:sp>
      </p:grpSp>
      <p:pic>
        <p:nvPicPr>
          <p:cNvPr id="7" name="Picture 4" descr="Resultado de imagen de child programming carto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9" r="70111"/>
          <a:stretch/>
        </p:blipFill>
        <p:spPr bwMode="auto">
          <a:xfrm>
            <a:off x="7833438" y="162209"/>
            <a:ext cx="887596" cy="10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767</TotalTime>
  <Words>39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Probar: ejecutar el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35</cp:revision>
  <dcterms:created xsi:type="dcterms:W3CDTF">2018-10-04T15:23:40Z</dcterms:created>
  <dcterms:modified xsi:type="dcterms:W3CDTF">2019-05-09T15:25:03Z</dcterms:modified>
</cp:coreProperties>
</file>