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62E"/>
    <a:srgbClr val="00A0DE"/>
    <a:srgbClr val="115F9F"/>
    <a:srgbClr val="C86664"/>
    <a:srgbClr val="FFC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1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457200" y="3868291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0"/>
          </p:nvPr>
        </p:nvSpPr>
        <p:spPr>
          <a:xfrm>
            <a:off x="457200" y="5289550"/>
            <a:ext cx="8229600" cy="5810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latin typeface="Century Gothic"/>
                <a:cs typeface="Century Gothic"/>
              </a:defRPr>
            </a:lvl1pPr>
            <a:lvl2pPr marL="0" indent="0" algn="ctr">
              <a:buNone/>
              <a:defRPr sz="1600" b="1">
                <a:latin typeface="Century Gothic"/>
                <a:cs typeface="Century Gothic"/>
              </a:defRPr>
            </a:lvl2pPr>
            <a:lvl3pPr marL="0" indent="0" algn="ctr">
              <a:buNone/>
              <a:defRPr sz="1400" b="1">
                <a:latin typeface="Century Gothic"/>
                <a:cs typeface="Century Gothic"/>
              </a:defRPr>
            </a:lvl3pPr>
            <a:lvl4pPr marL="0" indent="0" algn="ctr">
              <a:buNone/>
              <a:defRPr sz="1200" b="1">
                <a:latin typeface="Century Gothic"/>
                <a:cs typeface="Century Gothic"/>
              </a:defRPr>
            </a:lvl4pPr>
            <a:lvl5pPr marL="0" indent="0" algn="ctr">
              <a:buNone/>
              <a:defRPr sz="1200" b="1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642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89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Rectángulo 7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936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803078"/>
            <a:ext cx="4040188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803078"/>
            <a:ext cx="4041775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Rectángulo 9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4670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803078"/>
            <a:ext cx="4040188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803078"/>
            <a:ext cx="4041775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7710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1242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9277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ólo el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1242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3383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5" name="Rectángulo 4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5127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789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51068"/>
            <a:ext cx="3008313" cy="1162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8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1651069"/>
            <a:ext cx="5111750" cy="4144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2904645"/>
            <a:ext cx="3008313" cy="2891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3012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ido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51068"/>
            <a:ext cx="3008313" cy="1162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8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1651069"/>
            <a:ext cx="5111750" cy="4144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2904645"/>
            <a:ext cx="3008313" cy="2891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512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8"/>
          <p:cNvSpPr>
            <a:spLocks noGrp="1"/>
          </p:cNvSpPr>
          <p:nvPr>
            <p:ph type="title"/>
          </p:nvPr>
        </p:nvSpPr>
        <p:spPr>
          <a:xfrm>
            <a:off x="457200" y="3868291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texto 10"/>
          <p:cNvSpPr>
            <a:spLocks noGrp="1"/>
          </p:cNvSpPr>
          <p:nvPr>
            <p:ph type="body" sz="quarter" idx="10"/>
          </p:nvPr>
        </p:nvSpPr>
        <p:spPr>
          <a:xfrm>
            <a:off x="457200" y="5289550"/>
            <a:ext cx="8229600" cy="5810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latin typeface="Century Gothic"/>
                <a:cs typeface="Century Gothic"/>
              </a:defRPr>
            </a:lvl1pPr>
            <a:lvl2pPr marL="0" indent="0" algn="ctr">
              <a:buNone/>
              <a:defRPr sz="1600" b="1">
                <a:latin typeface="Century Gothic"/>
                <a:cs typeface="Century Gothic"/>
              </a:defRPr>
            </a:lvl2pPr>
            <a:lvl3pPr marL="0" indent="0" algn="ctr">
              <a:buNone/>
              <a:defRPr sz="1400" b="1">
                <a:latin typeface="Century Gothic"/>
                <a:cs typeface="Century Gothic"/>
              </a:defRPr>
            </a:lvl3pPr>
            <a:lvl4pPr marL="0" indent="0" algn="ctr">
              <a:buNone/>
              <a:defRPr sz="1200" b="1">
                <a:latin typeface="Century Gothic"/>
                <a:cs typeface="Century Gothic"/>
              </a:defRPr>
            </a:lvl4pPr>
            <a:lvl5pPr marL="0" indent="0" algn="ctr">
              <a:buNone/>
              <a:defRPr sz="1200" b="1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65619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611460"/>
            <a:ext cx="8156576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s-ES" sz="32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57200" y="1432057"/>
            <a:ext cx="8156576" cy="308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en el icono para agregar una imagen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5295909"/>
            <a:ext cx="8156576" cy="486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75635" y="310729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2920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Imagen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611460"/>
            <a:ext cx="8156576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s-ES" sz="32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57200" y="1432057"/>
            <a:ext cx="8156576" cy="308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en el icono para agregar una imagen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5295909"/>
            <a:ext cx="8156576" cy="486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9108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641199"/>
            <a:ext cx="8229600" cy="3100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297219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91125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ítulo y texto vertica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641199"/>
            <a:ext cx="8229600" cy="3100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64861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0137"/>
            <a:ext cx="20574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40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0137"/>
            <a:ext cx="60198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03608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ítulo vertical y text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0137"/>
            <a:ext cx="20574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40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0137"/>
            <a:ext cx="60198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72392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édi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4"/>
          <p:cNvSpPr>
            <a:spLocks noGrp="1"/>
          </p:cNvSpPr>
          <p:nvPr>
            <p:ph sz="quarter" idx="10"/>
          </p:nvPr>
        </p:nvSpPr>
        <p:spPr>
          <a:xfrm>
            <a:off x="457200" y="1731915"/>
            <a:ext cx="5035550" cy="9263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latin typeface="Century Gothic"/>
                <a:cs typeface="Century Gothic"/>
              </a:defRPr>
            </a:lvl1pPr>
            <a:lvl2pPr marL="0" indent="0">
              <a:buNone/>
              <a:defRPr sz="1400">
                <a:latin typeface="Century Gothic"/>
                <a:cs typeface="Century Gothic"/>
              </a:defRPr>
            </a:lvl2pPr>
            <a:lvl3pPr marL="0" indent="0">
              <a:buNone/>
              <a:defRPr sz="1200">
                <a:latin typeface="Century Gothic"/>
                <a:cs typeface="Century Gothic"/>
              </a:defRPr>
            </a:lvl3pPr>
            <a:lvl4pPr marL="0" indent="0">
              <a:buNone/>
              <a:defRPr sz="1100">
                <a:latin typeface="Century Gothic"/>
                <a:cs typeface="Century Gothic"/>
              </a:defRPr>
            </a:lvl4pPr>
            <a:lvl5pPr marL="0" indent="0">
              <a:buNone/>
              <a:defRPr sz="110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7" name="Marcador de contenido 4"/>
          <p:cNvSpPr>
            <a:spLocks noGrp="1"/>
          </p:cNvSpPr>
          <p:nvPr>
            <p:ph sz="quarter" idx="11"/>
          </p:nvPr>
        </p:nvSpPr>
        <p:spPr>
          <a:xfrm>
            <a:off x="457200" y="2850278"/>
            <a:ext cx="5035550" cy="92865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latin typeface="Century Gothic"/>
                <a:cs typeface="Century Gothic"/>
              </a:defRPr>
            </a:lvl1pPr>
            <a:lvl2pPr marL="0" indent="0">
              <a:buNone/>
              <a:defRPr sz="1400">
                <a:latin typeface="Century Gothic"/>
                <a:cs typeface="Century Gothic"/>
              </a:defRPr>
            </a:lvl2pPr>
            <a:lvl3pPr marL="0" indent="0">
              <a:buNone/>
              <a:defRPr sz="1200">
                <a:latin typeface="Century Gothic"/>
                <a:cs typeface="Century Gothic"/>
              </a:defRPr>
            </a:lvl3pPr>
            <a:lvl4pPr marL="0" indent="0">
              <a:buNone/>
              <a:defRPr sz="1100">
                <a:latin typeface="Century Gothic"/>
                <a:cs typeface="Century Gothic"/>
              </a:defRPr>
            </a:lvl4pPr>
            <a:lvl5pPr marL="0" indent="0">
              <a:buNone/>
              <a:defRPr sz="110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2"/>
          </p:nvPr>
        </p:nvSpPr>
        <p:spPr>
          <a:xfrm>
            <a:off x="457200" y="5174320"/>
            <a:ext cx="8243888" cy="90516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Century Gothic"/>
                <a:cs typeface="Century Gothic"/>
              </a:defRPr>
            </a:lvl1pPr>
            <a:lvl2pPr marL="0" indent="0">
              <a:buNone/>
              <a:defRPr sz="1200">
                <a:latin typeface="Century Gothic"/>
                <a:cs typeface="Century Gothic"/>
              </a:defRPr>
            </a:lvl2pPr>
            <a:lvl3pPr marL="0" indent="0">
              <a:buNone/>
              <a:defRPr sz="1100">
                <a:latin typeface="Century Gothic"/>
                <a:cs typeface="Century Gothic"/>
              </a:defRPr>
            </a:lvl3pPr>
            <a:lvl4pPr marL="0" indent="0">
              <a:buNone/>
              <a:defRPr sz="1050">
                <a:latin typeface="Century Gothic"/>
                <a:cs typeface="Century Gothic"/>
              </a:defRPr>
            </a:lvl4pPr>
            <a:lvl5pPr marL="0" indent="0">
              <a:buNone/>
              <a:defRPr sz="105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10" name="Marcador de contenido 4"/>
          <p:cNvSpPr>
            <a:spLocks noGrp="1"/>
          </p:cNvSpPr>
          <p:nvPr>
            <p:ph sz="quarter" idx="13"/>
          </p:nvPr>
        </p:nvSpPr>
        <p:spPr>
          <a:xfrm>
            <a:off x="457200" y="3937830"/>
            <a:ext cx="5035550" cy="92865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latin typeface="Century Gothic"/>
                <a:cs typeface="Century Gothic"/>
              </a:defRPr>
            </a:lvl1pPr>
            <a:lvl2pPr marL="0" indent="0">
              <a:buNone/>
              <a:defRPr sz="1400">
                <a:latin typeface="Century Gothic"/>
                <a:cs typeface="Century Gothic"/>
              </a:defRPr>
            </a:lvl2pPr>
            <a:lvl3pPr marL="0" indent="0">
              <a:buNone/>
              <a:defRPr sz="1200">
                <a:latin typeface="Century Gothic"/>
                <a:cs typeface="Century Gothic"/>
              </a:defRPr>
            </a:lvl3pPr>
            <a:lvl4pPr marL="0" indent="0">
              <a:buNone/>
              <a:defRPr sz="1100">
                <a:latin typeface="Century Gothic"/>
                <a:cs typeface="Century Gothic"/>
              </a:defRPr>
            </a:lvl4pPr>
            <a:lvl5pPr marL="0" indent="0">
              <a:buNone/>
              <a:defRPr sz="110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pic>
        <p:nvPicPr>
          <p:cNvPr id="8" name="Imagen 7" descr="PLANTILLA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21"/>
          <a:stretch/>
        </p:blipFill>
        <p:spPr>
          <a:xfrm>
            <a:off x="-5577" y="6079488"/>
            <a:ext cx="9149577" cy="778512"/>
          </a:xfrm>
          <a:prstGeom prst="rect">
            <a:avLst/>
          </a:prstGeom>
        </p:spPr>
      </p:pic>
      <p:sp>
        <p:nvSpPr>
          <p:cNvPr id="12" name="Marcador de posición de imagen 11"/>
          <p:cNvSpPr>
            <a:spLocks noGrp="1"/>
          </p:cNvSpPr>
          <p:nvPr>
            <p:ph type="pic" sz="quarter" idx="14"/>
          </p:nvPr>
        </p:nvSpPr>
        <p:spPr>
          <a:xfrm>
            <a:off x="7018338" y="5174320"/>
            <a:ext cx="1682750" cy="905805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2400"/>
            </a:lvl1pPr>
          </a:lstStyle>
          <a:p>
            <a:r>
              <a:rPr lang="es-ES" smtClean="0"/>
              <a:t>Haga clic en el icono para agregar una imagen</a:t>
            </a:r>
            <a:endParaRPr lang="es-ES" dirty="0"/>
          </a:p>
        </p:txBody>
      </p:sp>
      <p:pic>
        <p:nvPicPr>
          <p:cNvPr id="2" name="Imagen 1" descr="PLANTILLA-crédito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2" b="76558"/>
          <a:stretch/>
        </p:blipFill>
        <p:spPr>
          <a:xfrm>
            <a:off x="214312" y="202651"/>
            <a:ext cx="8929688" cy="130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2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1791889"/>
            <a:ext cx="8229600" cy="14700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0B5C9E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352673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EC0555D8-3219-754C-8A5B-8A81884B41E1}" type="datetimeFigureOut">
              <a:rPr lang="bg-BG" smtClean="0"/>
              <a:pPr marL="342900" indent="-342900">
                <a:spcBef>
                  <a:spcPct val="0"/>
                </a:spcBef>
                <a:buFont typeface="Arial"/>
                <a:buNone/>
              </a:pPr>
              <a:t>9.5.2019 г.</a:t>
            </a:fld>
            <a:endParaRPr lang="bg-BG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2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s-ES" sz="1200" b="1" i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042053BB-9C62-054D-BD8D-AAA86375DAAE}" type="slidenum">
              <a:rPr lang="tr-TR" smtClean="0"/>
              <a:pPr marL="342900" indent="-342900">
                <a:spcBef>
                  <a:spcPct val="0"/>
                </a:spcBef>
                <a:buFont typeface="Arial"/>
                <a:buNone/>
              </a:pPr>
              <a:t>‹Nº›</a:t>
            </a:fld>
            <a:endParaRPr lang="tr-TR" dirty="0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104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1791889"/>
            <a:ext cx="8229600" cy="14700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0B5C9E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352673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EC0555D8-3219-754C-8A5B-8A81884B41E1}" type="datetimeFigureOut">
              <a:rPr lang="bg-BG" smtClean="0"/>
              <a:pPr marL="342900" indent="-342900">
                <a:spcBef>
                  <a:spcPct val="0"/>
                </a:spcBef>
                <a:buFont typeface="Arial"/>
                <a:buNone/>
              </a:pPr>
              <a:t>9.5.2019 г.</a:t>
            </a:fld>
            <a:endParaRPr lang="bg-BG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2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s-ES" sz="1200" b="1" i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042053BB-9C62-054D-BD8D-AAA86375DAAE}" type="slidenum">
              <a:rPr lang="tr-TR" smtClean="0"/>
              <a:pPr marL="342900" indent="-342900">
                <a:spcBef>
                  <a:spcPct val="0"/>
                </a:spcBef>
                <a:buFont typeface="Arial"/>
                <a:buNone/>
              </a:pPr>
              <a:t>‹Nº›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4955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301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 dirty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026798"/>
            <a:ext cx="8229600" cy="243123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lang="es-ES_tradnl" sz="2400" b="1" i="0" kern="1200" smtClean="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  <a:lvl2pPr marL="914400" indent="-457200">
              <a:buFont typeface="Arial"/>
              <a:buChar char="•"/>
              <a:defRPr>
                <a:latin typeface="Century Gothic"/>
                <a:cs typeface="Century Gothic"/>
              </a:defRPr>
            </a:lvl2pPr>
            <a:lvl3pPr marL="1257300" indent="-342900">
              <a:buFont typeface="Arial"/>
              <a:buChar char="•"/>
              <a:defRPr>
                <a:latin typeface="Century Gothic"/>
                <a:cs typeface="Century Gothic"/>
              </a:defRPr>
            </a:lvl3pPr>
            <a:lvl4pPr marL="1714500" indent="-342900">
              <a:buFont typeface="Arial"/>
              <a:buChar char="•"/>
              <a:defRPr>
                <a:latin typeface="Century Gothic"/>
                <a:cs typeface="Century Gothic"/>
              </a:defRPr>
            </a:lvl4pPr>
            <a:lvl5pPr marL="2171700" indent="-342900">
              <a:buFont typeface="Arial"/>
              <a:buChar char="•"/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133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041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520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142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301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 dirty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026798"/>
            <a:ext cx="8229600" cy="243123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lang="es-ES_tradnl" sz="2400" b="1" i="0" kern="1200" smtClean="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  <a:lvl2pPr marL="914400" indent="-457200">
              <a:buFont typeface="Arial"/>
              <a:buChar char="•"/>
              <a:defRPr>
                <a:latin typeface="Century Gothic"/>
                <a:cs typeface="Century Gothic"/>
              </a:defRPr>
            </a:lvl2pPr>
            <a:lvl3pPr marL="1257300" indent="-342900">
              <a:buFont typeface="Arial"/>
              <a:buChar char="•"/>
              <a:defRPr>
                <a:latin typeface="Century Gothic"/>
                <a:cs typeface="Century Gothic"/>
              </a:defRPr>
            </a:lvl3pPr>
            <a:lvl4pPr marL="1714500" indent="-342900">
              <a:buFont typeface="Arial"/>
              <a:buChar char="•"/>
              <a:defRPr>
                <a:latin typeface="Century Gothic"/>
                <a:cs typeface="Century Gothic"/>
              </a:defRPr>
            </a:lvl4pPr>
            <a:lvl5pPr marL="2171700" indent="-342900">
              <a:buFont typeface="Arial"/>
              <a:buChar char="•"/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133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041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520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25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ítulo y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301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 dirty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026798"/>
            <a:ext cx="8229600" cy="243123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lang="es-ES_tradnl" sz="2400" b="1" i="0" kern="1200" smtClean="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  <a:lvl2pPr marL="914400" indent="-457200">
              <a:buFont typeface="Arial"/>
              <a:buChar char="•"/>
              <a:defRPr>
                <a:latin typeface="Century Gothic"/>
                <a:cs typeface="Century Gothic"/>
              </a:defRPr>
            </a:lvl2pPr>
            <a:lvl3pPr marL="1257300" indent="-342900">
              <a:buFont typeface="Arial"/>
              <a:buChar char="•"/>
              <a:defRPr>
                <a:latin typeface="Century Gothic"/>
                <a:cs typeface="Century Gothic"/>
              </a:defRPr>
            </a:lvl3pPr>
            <a:lvl4pPr marL="1714500" indent="-342900">
              <a:buFont typeface="Arial"/>
              <a:buChar char="•"/>
              <a:defRPr>
                <a:latin typeface="Century Gothic"/>
                <a:cs typeface="Century Gothic"/>
              </a:defRPr>
            </a:lvl4pPr>
            <a:lvl5pPr marL="2171700" indent="-342900">
              <a:buFont typeface="Arial"/>
              <a:buChar char="•"/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133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041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520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87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302626" cy="136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2487904"/>
            <a:ext cx="8302626" cy="1500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4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952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Encabezado de sec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302626" cy="136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2487904"/>
            <a:ext cx="8302626" cy="1500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4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065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19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63" r:id="rId4"/>
    <p:sldLayoutId id="2147483650" r:id="rId5"/>
    <p:sldLayoutId id="2147483664" r:id="rId6"/>
    <p:sldLayoutId id="2147483665" r:id="rId7"/>
    <p:sldLayoutId id="2147483651" r:id="rId8"/>
    <p:sldLayoutId id="2147483666" r:id="rId9"/>
    <p:sldLayoutId id="2147483652" r:id="rId10"/>
    <p:sldLayoutId id="2147483667" r:id="rId11"/>
    <p:sldLayoutId id="2147483653" r:id="rId12"/>
    <p:sldLayoutId id="2147483668" r:id="rId13"/>
    <p:sldLayoutId id="2147483654" r:id="rId14"/>
    <p:sldLayoutId id="2147483669" r:id="rId15"/>
    <p:sldLayoutId id="2147483655" r:id="rId16"/>
    <p:sldLayoutId id="2147483670" r:id="rId17"/>
    <p:sldLayoutId id="2147483656" r:id="rId18"/>
    <p:sldLayoutId id="2147483671" r:id="rId19"/>
    <p:sldLayoutId id="2147483657" r:id="rId20"/>
    <p:sldLayoutId id="2147483672" r:id="rId21"/>
    <p:sldLayoutId id="2147483658" r:id="rId22"/>
    <p:sldLayoutId id="2147483673" r:id="rId23"/>
    <p:sldLayoutId id="2147483659" r:id="rId24"/>
    <p:sldLayoutId id="2147483674" r:id="rId25"/>
    <p:sldLayoutId id="2147483662" r:id="rId2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4880" y="558281"/>
            <a:ext cx="7891397" cy="524690"/>
          </a:xfrm>
        </p:spPr>
        <p:txBody>
          <a:bodyPr>
            <a:noAutofit/>
          </a:bodyPr>
          <a:lstStyle/>
          <a:p>
            <a:pPr algn="ctr"/>
            <a:r>
              <a:rPr lang="es-CR" sz="2400" dirty="0">
                <a:latin typeface="Century Gothic" panose="020B0502020202020204" pitchFamily="34" charset="0"/>
              </a:rPr>
              <a:t>PENSAR: ¿Cómo imagino mi </a:t>
            </a:r>
            <a:r>
              <a:rPr lang="es-CR" sz="2400" dirty="0" smtClean="0">
                <a:latin typeface="Century Gothic" panose="020B0502020202020204" pitchFamily="34" charset="0"/>
              </a:rPr>
              <a:t>Fantasía?</a:t>
            </a:r>
            <a:endParaRPr lang="es-CR" sz="2400" dirty="0">
              <a:latin typeface="Century Gothic" panose="020B0502020202020204" pitchFamily="3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94880" y="1271431"/>
            <a:ext cx="7891397" cy="830997"/>
          </a:xfrm>
          <a:prstGeom prst="rect">
            <a:avLst/>
          </a:prstGeom>
          <a:solidFill>
            <a:schemeClr val="bg1"/>
          </a:solidFill>
          <a:ln w="28575">
            <a:solidFill>
              <a:srgbClr val="FAB62E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¿Qué tema 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le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gustaría que tuviera 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su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proyecto Fantasía 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Musical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con 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Fractales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?</a:t>
            </a: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	Espacio ___		Fondo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del mar ____	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El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bosque___	El desierto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____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	Otro 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____</a:t>
            </a:r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dirty="0"/>
          </a:p>
        </p:txBody>
      </p:sp>
      <p:sp>
        <p:nvSpPr>
          <p:cNvPr id="5" name="Rectángulo 4"/>
          <p:cNvSpPr/>
          <p:nvPr/>
        </p:nvSpPr>
        <p:spPr>
          <a:xfrm>
            <a:off x="394855" y="2574896"/>
            <a:ext cx="2538845" cy="2031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¿Qué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tipo de 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música usará como pieza principal de su proyecto? </a:t>
            </a:r>
            <a:endParaRPr lang="es-CR" sz="1350" dirty="0">
              <a:solidFill>
                <a:schemeClr val="tx1"/>
              </a:solidFill>
            </a:endParaRPr>
          </a:p>
          <a:p>
            <a:pPr fontAlgn="base"/>
            <a:endParaRPr lang="es-CR" sz="1350" dirty="0" smtClean="0">
              <a:solidFill>
                <a:schemeClr val="tx1"/>
              </a:solidFill>
            </a:endParaRPr>
          </a:p>
          <a:p>
            <a:pPr fontAlgn="base"/>
            <a:endParaRPr lang="es-CR" sz="1350" dirty="0" smtClean="0">
              <a:solidFill>
                <a:schemeClr val="tx1"/>
              </a:solidFill>
            </a:endParaRPr>
          </a:p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Recuerde conseguir el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nombre del autor y de la canción (Derechos de autor)</a:t>
            </a:r>
          </a:p>
          <a:p>
            <a:pPr fontAlgn="base"/>
            <a:endParaRPr lang="es-CR" sz="1350" dirty="0" smtClean="0">
              <a:solidFill>
                <a:schemeClr val="tx1"/>
              </a:solidFill>
            </a:endParaRPr>
          </a:p>
          <a:p>
            <a:pPr fontAlgn="base"/>
            <a:endParaRPr lang="es-CR" sz="1350" dirty="0" smtClean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171825" y="3598330"/>
            <a:ext cx="2824098" cy="23083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¿Qué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serie de figuras geométricas 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formarán 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su fractal? Anótelos</a:t>
            </a:r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¿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Va a usar dos o más fractales diferentes? </a:t>
            </a:r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¿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Qué figuras los forman?</a:t>
            </a: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6243205" y="4177845"/>
            <a:ext cx="2538845" cy="21467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¿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Q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ué 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efectos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va a utilizar? Escríbalos</a:t>
            </a: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Bucles:</a:t>
            </a: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Voces:</a:t>
            </a: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Sonidos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:</a:t>
            </a:r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Canción editada:</a:t>
            </a:r>
          </a:p>
          <a:p>
            <a:pPr fontAlgn="base"/>
            <a:endParaRPr lang="es-CR" sz="1350" dirty="0" smtClean="0">
              <a:solidFill>
                <a:schemeClr val="tx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220" y="76200"/>
            <a:ext cx="1038113" cy="78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5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 PRONIE-FO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PRONIE-FOD2</Template>
  <TotalTime>812</TotalTime>
  <Words>86</Words>
  <Application>Microsoft Office PowerPoint</Application>
  <PresentationFormat>Presentación en pantalla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Trajana Sans</vt:lpstr>
      <vt:lpstr>Plantilla PRONIE-FOD</vt:lpstr>
      <vt:lpstr>PENSAR: ¿Cómo imagino mi Fantasía?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Viria Hernandez Hernandez</dc:creator>
  <cp:lastModifiedBy>Andrey Barrantes Ballestero</cp:lastModifiedBy>
  <cp:revision>44</cp:revision>
  <dcterms:created xsi:type="dcterms:W3CDTF">2018-10-04T15:23:40Z</dcterms:created>
  <dcterms:modified xsi:type="dcterms:W3CDTF">2019-05-09T16:21:44Z</dcterms:modified>
</cp:coreProperties>
</file>