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 smtClean="0">
                <a:latin typeface="Century Gothic" panose="020B0502020202020204" pitchFamily="34" charset="0"/>
              </a:rPr>
              <a:t>Planear: </a:t>
            </a:r>
            <a:r>
              <a:rPr lang="es-CR" sz="2400" dirty="0">
                <a:latin typeface="Century Gothic" panose="020B0502020202020204" pitchFamily="34" charset="0"/>
              </a:rPr>
              <a:t>planifica y programa tu </a:t>
            </a:r>
            <a:r>
              <a:rPr lang="es-CR" sz="2400" dirty="0" smtClean="0">
                <a:latin typeface="Century Gothic" panose="020B0502020202020204" pitchFamily="34" charset="0"/>
              </a:rPr>
              <a:t>Fantasía</a:t>
            </a:r>
            <a:endParaRPr lang="es-C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23965" y="1201675"/>
            <a:ext cx="3667060" cy="669414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 una hoja ubique a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ónde van a iniciar el primer fractal en el escenario.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9690" y="2136457"/>
            <a:ext cx="3457510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orden de aparición tendrán los otros fractales en el escenario? 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En qué eje de coordenadas X Y </a:t>
            </a:r>
            <a:r>
              <a:rPr lang="es-CR" sz="1200" b="1">
                <a:solidFill>
                  <a:schemeClr val="tx1"/>
                </a:solidFill>
                <a:latin typeface="Century Gothic" panose="020B0502020202020204" pitchFamily="34" charset="0"/>
              </a:rPr>
              <a:t>los </a:t>
            </a:r>
            <a:r>
              <a:rPr lang="es-CR" sz="1200" b="1" smtClean="0">
                <a:solidFill>
                  <a:schemeClr val="tx1"/>
                </a:solidFill>
                <a:latin typeface="Century Gothic" panose="020B0502020202020204" pitchFamily="34" charset="0"/>
              </a:rPr>
              <a:t>ubicará? 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Describa las estructuras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 programación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 va a utilizar: procedimientos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, ciclos, y variables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4523" y="98796"/>
            <a:ext cx="1198191" cy="120967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743514" y="1308471"/>
            <a:ext cx="4000436" cy="5009064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 va a ser el audio principal de su animación? Anote el nombre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¿La música iniciará al mismo tiempo que el primer dibujo del fractal? 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¿En qué orden sonarán 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otros efectos de sonido?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¿Cuáles van a sonar en secuencia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 ¿Qué bloque de programación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necesita? Anótelos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¿Alguno va a sonar en paralelo? ¿Qué bloque de programación necesita? Anótelos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</p:txBody>
      </p:sp>
    </p:spTree>
    <p:extLst>
      <p:ext uri="{BB962C8B-B14F-4D97-AF65-F5344CB8AC3E}">
        <p14:creationId xmlns:p14="http://schemas.microsoft.com/office/powerpoint/2010/main" val="1366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812</TotalTime>
  <Words>135</Words>
  <Application>Microsoft Office PowerPoint</Application>
  <PresentationFormat>Presentación en pantalla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Trajana Sans</vt:lpstr>
      <vt:lpstr>Plantilla PRONIE-FOD</vt:lpstr>
      <vt:lpstr>Planear: planifica y programa tu Fantasía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44</cp:revision>
  <dcterms:created xsi:type="dcterms:W3CDTF">2018-10-04T15:23:40Z</dcterms:created>
  <dcterms:modified xsi:type="dcterms:W3CDTF">2019-05-09T16:25:48Z</dcterms:modified>
</cp:coreProperties>
</file>