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147E-0945-43E7-8D8E-73C1BA384D0B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2D54-5E41-4A4D-B96A-C6F3FEE5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147E-0945-43E7-8D8E-73C1BA384D0B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2D54-5E41-4A4D-B96A-C6F3FEE5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147E-0945-43E7-8D8E-73C1BA384D0B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2D54-5E41-4A4D-B96A-C6F3FEE5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3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147E-0945-43E7-8D8E-73C1BA384D0B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2D54-5E41-4A4D-B96A-C6F3FEE5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3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147E-0945-43E7-8D8E-73C1BA384D0B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2D54-5E41-4A4D-B96A-C6F3FEE5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1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147E-0945-43E7-8D8E-73C1BA384D0B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2D54-5E41-4A4D-B96A-C6F3FEE5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2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147E-0945-43E7-8D8E-73C1BA384D0B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2D54-5E41-4A4D-B96A-C6F3FEE5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0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147E-0945-43E7-8D8E-73C1BA384D0B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2D54-5E41-4A4D-B96A-C6F3FEE5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5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147E-0945-43E7-8D8E-73C1BA384D0B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2D54-5E41-4A4D-B96A-C6F3FEE5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8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147E-0945-43E7-8D8E-73C1BA384D0B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2D54-5E41-4A4D-B96A-C6F3FEE5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147E-0945-43E7-8D8E-73C1BA384D0B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2D54-5E41-4A4D-B96A-C6F3FEE5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35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8147E-0945-43E7-8D8E-73C1BA384D0B}" type="datetimeFigureOut">
              <a:rPr lang="ko-KR" altLang="en-US" smtClean="0"/>
              <a:t>2015-09-04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A2D54-5E41-4A4D-B96A-C6F3FEE5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http://ksodesign.com/product_happyday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0" y="1896269"/>
            <a:ext cx="80010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7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http://ksostudio.com/project/lt_home1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699" y="1825625"/>
            <a:ext cx="7278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5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http://cousinshin.cafe24.com/sonetto_home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968" y="1825625"/>
            <a:ext cx="36000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2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http://ksrip.com/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4727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13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http://ksodesign.com/product_happyday</vt:lpstr>
      <vt:lpstr>http://ksostudio.com/project/lt_home1</vt:lpstr>
      <vt:lpstr>http://cousinshin.cafe24.com/sonetto_home</vt:lpstr>
      <vt:lpstr>http://ksrip.com/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seongsan</dc:creator>
  <cp:lastModifiedBy>seongsan</cp:lastModifiedBy>
  <cp:revision>4</cp:revision>
  <dcterms:created xsi:type="dcterms:W3CDTF">2015-09-04T03:13:01Z</dcterms:created>
  <dcterms:modified xsi:type="dcterms:W3CDTF">2015-09-04T06:17:11Z</dcterms:modified>
</cp:coreProperties>
</file>