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17-883C-4897-8BCB-D7E4E0210D7E}" type="datetimeFigureOut">
              <a:rPr lang="ko-KR" altLang="en-US" smtClean="0"/>
              <a:t>2015-09-06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922-4B2E-4F17-AA49-B09847CA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7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17-883C-4897-8BCB-D7E4E0210D7E}" type="datetimeFigureOut">
              <a:rPr lang="ko-KR" altLang="en-US" smtClean="0"/>
              <a:t>2015-09-06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922-4B2E-4F17-AA49-B09847CA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17-883C-4897-8BCB-D7E4E0210D7E}" type="datetimeFigureOut">
              <a:rPr lang="ko-KR" altLang="en-US" smtClean="0"/>
              <a:t>2015-09-06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922-4B2E-4F17-AA49-B09847CA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6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17-883C-4897-8BCB-D7E4E0210D7E}" type="datetimeFigureOut">
              <a:rPr lang="ko-KR" altLang="en-US" smtClean="0"/>
              <a:t>2015-09-06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922-4B2E-4F17-AA49-B09847CA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3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17-883C-4897-8BCB-D7E4E0210D7E}" type="datetimeFigureOut">
              <a:rPr lang="ko-KR" altLang="en-US" smtClean="0"/>
              <a:t>2015-09-06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922-4B2E-4F17-AA49-B09847CA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4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17-883C-4897-8BCB-D7E4E0210D7E}" type="datetimeFigureOut">
              <a:rPr lang="ko-KR" altLang="en-US" smtClean="0"/>
              <a:t>2015-09-06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922-4B2E-4F17-AA49-B09847CA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6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17-883C-4897-8BCB-D7E4E0210D7E}" type="datetimeFigureOut">
              <a:rPr lang="ko-KR" altLang="en-US" smtClean="0"/>
              <a:t>2015-09-06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922-4B2E-4F17-AA49-B09847CA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8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17-883C-4897-8BCB-D7E4E0210D7E}" type="datetimeFigureOut">
              <a:rPr lang="ko-KR" altLang="en-US" smtClean="0"/>
              <a:t>2015-09-06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922-4B2E-4F17-AA49-B09847CA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9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17-883C-4897-8BCB-D7E4E0210D7E}" type="datetimeFigureOut">
              <a:rPr lang="ko-KR" altLang="en-US" smtClean="0"/>
              <a:t>2015-09-06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922-4B2E-4F17-AA49-B09847CA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17-883C-4897-8BCB-D7E4E0210D7E}" type="datetimeFigureOut">
              <a:rPr lang="ko-KR" altLang="en-US" smtClean="0"/>
              <a:t>2015-09-06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922-4B2E-4F17-AA49-B09847CA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8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D117-883C-4897-8BCB-D7E4E0210D7E}" type="datetimeFigureOut">
              <a:rPr lang="ko-KR" altLang="en-US" smtClean="0"/>
              <a:t>2015-09-06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922-4B2E-4F17-AA49-B09847CA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D117-883C-4897-8BCB-D7E4E0210D7E}" type="datetimeFigureOut">
              <a:rPr lang="ko-KR" altLang="en-US" smtClean="0"/>
              <a:t>2015-09-06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4922-4B2E-4F17-AA49-B09847CA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5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4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로딩화면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납골당 조감도</a:t>
            </a:r>
            <a:r>
              <a:rPr lang="en-US" altLang="ko-KR" dirty="0"/>
              <a:t> </a:t>
            </a:r>
            <a:r>
              <a:rPr lang="en-US" altLang="ko-KR" dirty="0" smtClean="0"/>
              <a:t>or</a:t>
            </a:r>
            <a:r>
              <a:rPr lang="ko-KR" altLang="en-US" dirty="0"/>
              <a:t> </a:t>
            </a:r>
            <a:r>
              <a:rPr lang="ko-KR" altLang="en-US" dirty="0" smtClean="0"/>
              <a:t>전경 파스텔 톤 전체 화면</a:t>
            </a:r>
            <a:endParaRPr lang="en-US" altLang="ko-KR" dirty="0" smtClean="0"/>
          </a:p>
          <a:p>
            <a:r>
              <a:rPr lang="ko-KR" altLang="en-US" dirty="0" smtClean="0"/>
              <a:t>로그인 하기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둘러보기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83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Material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3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앱</vt:lpstr>
      <vt:lpstr>1. 로딩화면</vt:lpstr>
      <vt:lpstr>Material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</dc:title>
  <dc:creator>seongsan</dc:creator>
  <cp:lastModifiedBy>seongsan</cp:lastModifiedBy>
  <cp:revision>5</cp:revision>
  <dcterms:created xsi:type="dcterms:W3CDTF">2015-09-06T04:43:27Z</dcterms:created>
  <dcterms:modified xsi:type="dcterms:W3CDTF">2015-09-06T07:10:10Z</dcterms:modified>
</cp:coreProperties>
</file>