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0211" y="1837265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600" b="1" dirty="0" err="1" smtClean="0"/>
              <a:t>웹툰</a:t>
            </a:r>
            <a:r>
              <a:rPr lang="ko-KR" altLang="en-US" sz="6600" b="1" dirty="0" smtClean="0"/>
              <a:t> </a:t>
            </a:r>
            <a:r>
              <a:rPr lang="en-US" altLang="ko-KR" sz="6600" b="1" dirty="0" smtClean="0"/>
              <a:t>Web</a:t>
            </a:r>
            <a:r>
              <a:rPr lang="ko-KR" altLang="en-US" sz="6600" b="1" dirty="0" smtClean="0"/>
              <a:t> 기획 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751979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2015.09.03</a:t>
            </a:r>
          </a:p>
          <a:p>
            <a:pPr algn="r"/>
            <a:r>
              <a:rPr lang="en-US" altLang="ko-KR" sz="2400" dirty="0" smtClean="0"/>
              <a:t>Made by Lime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3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목차</a:t>
            </a:r>
            <a:endParaRPr lang="ko-KR" altLang="en-US" sz="5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제작 기획 방안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제작 기획 아이디어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3. </a:t>
            </a:r>
            <a:r>
              <a:rPr lang="ko-KR" altLang="en-US" sz="3200" b="1" dirty="0" err="1"/>
              <a:t>웹툰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Web </a:t>
            </a:r>
            <a:r>
              <a:rPr lang="ko-KR" altLang="en-US" sz="3200" b="1" dirty="0"/>
              <a:t>구축 시 예측 제작 기간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33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제작 기획 방안 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레진 </a:t>
            </a:r>
            <a:r>
              <a:rPr lang="ko-KR" altLang="en-US" sz="4000" b="1" dirty="0" err="1" smtClean="0"/>
              <a:t>코믹스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70" y="1533526"/>
            <a:ext cx="7407405" cy="5124450"/>
          </a:xfrm>
        </p:spPr>
      </p:pic>
    </p:spTree>
    <p:extLst>
      <p:ext uri="{BB962C8B-B14F-4D97-AF65-F5344CB8AC3E}">
        <p14:creationId xmlns:p14="http://schemas.microsoft.com/office/powerpoint/2010/main" val="25366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제작 기획 방안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레진 </a:t>
            </a:r>
            <a:r>
              <a:rPr lang="ko-KR" altLang="en-US" sz="2400" dirty="0" err="1" smtClean="0"/>
              <a:t>코믹스</a:t>
            </a:r>
            <a:r>
              <a:rPr lang="en-US" altLang="ko-KR" sz="2400" dirty="0" smtClean="0"/>
              <a:t>(Benchmarking)</a:t>
            </a:r>
          </a:p>
          <a:p>
            <a:r>
              <a:rPr lang="en-US" altLang="ko-KR" sz="2400" dirty="0" smtClean="0"/>
              <a:t> 1) </a:t>
            </a:r>
            <a:r>
              <a:rPr lang="ko-KR" altLang="en-US" sz="2400" dirty="0" smtClean="0"/>
              <a:t>취지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생활고에 시달리는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웹튠</a:t>
            </a:r>
            <a:r>
              <a:rPr lang="ko-KR" altLang="en-US" sz="2400" dirty="0" smtClean="0"/>
              <a:t> 작가에게 수익 창출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다양한 </a:t>
            </a:r>
            <a:r>
              <a:rPr lang="ko-KR" altLang="en-US" sz="2400" dirty="0" err="1" smtClean="0"/>
              <a:t>웹툰이</a:t>
            </a:r>
            <a:r>
              <a:rPr lang="ko-KR" altLang="en-US" sz="2400" dirty="0" smtClean="0"/>
              <a:t> 존재함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3) 19</a:t>
            </a:r>
            <a:r>
              <a:rPr lang="ko-KR" altLang="en-US" sz="2400" dirty="0" smtClean="0"/>
              <a:t>금 스위치 기능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4) </a:t>
            </a:r>
            <a:r>
              <a:rPr lang="ko-KR" altLang="en-US" sz="2400" dirty="0" smtClean="0"/>
              <a:t>결제 기능이 다양함</a:t>
            </a:r>
            <a:r>
              <a:rPr lang="en-US" altLang="ko-KR" sz="2400" dirty="0" smtClean="0"/>
              <a:t>.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A. 1</a:t>
            </a:r>
            <a:r>
              <a:rPr lang="ko-KR" altLang="en-US" sz="2400" dirty="0" smtClean="0"/>
              <a:t>편보고 다음 편 부터 유료 결재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B. </a:t>
            </a:r>
            <a:r>
              <a:rPr lang="ko-KR" altLang="en-US" sz="2400" dirty="0" smtClean="0"/>
              <a:t>완결 편은 완전 유료 결재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c. </a:t>
            </a:r>
            <a:r>
              <a:rPr lang="ko-KR" altLang="en-US" sz="2400" dirty="0" smtClean="0"/>
              <a:t>무료로 볼 경우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편에 대하여 한 주를 기다려야 하는 상황으로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        인한 유도 결재 등</a:t>
            </a:r>
            <a:r>
              <a:rPr lang="en-US" altLang="ko-KR" sz="2400" dirty="0" smtClean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77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 제작 기획 </a:t>
            </a:r>
            <a:r>
              <a:rPr lang="en-US" altLang="ko-KR" sz="4000" b="1" dirty="0" smtClean="0"/>
              <a:t>Idea</a:t>
            </a:r>
            <a:r>
              <a:rPr lang="ko-KR" altLang="en-US" sz="4000" b="1" dirty="0" smtClean="0"/>
              <a:t> 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대사와 그림파일 분리하여 중국어 지원 가능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영어도 가능</a:t>
            </a:r>
            <a:r>
              <a:rPr lang="en-US" altLang="ko-KR" sz="2400" dirty="0" smtClean="0"/>
              <a:t>).</a:t>
            </a:r>
          </a:p>
          <a:p>
            <a:r>
              <a:rPr lang="en-US" altLang="ko-KR" sz="2400" dirty="0" smtClean="0"/>
              <a:t>2</a:t>
            </a:r>
            <a:r>
              <a:rPr lang="en-US" altLang="ko-KR" sz="2400" dirty="0" smtClean="0"/>
              <a:t>) List </a:t>
            </a:r>
            <a:r>
              <a:rPr lang="ko-KR" altLang="en-US" sz="2400" dirty="0" smtClean="0"/>
              <a:t>나의 서재기능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좋아하는 </a:t>
            </a:r>
            <a:r>
              <a:rPr lang="ko-KR" altLang="en-US" sz="2400" dirty="0" err="1"/>
              <a:t>웹툰을</a:t>
            </a:r>
            <a:r>
              <a:rPr lang="ko-KR" altLang="en-US" sz="2400" dirty="0"/>
              <a:t> </a:t>
            </a:r>
            <a:r>
              <a:rPr lang="en-US" altLang="ko-KR" sz="2400" dirty="0"/>
              <a:t>List</a:t>
            </a:r>
            <a:r>
              <a:rPr lang="ko-KR" altLang="en-US" sz="2400" dirty="0"/>
              <a:t>로 만들어 놓으면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App 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통해 </a:t>
            </a:r>
            <a:r>
              <a:rPr lang="ko-KR" altLang="en-US" sz="2400" dirty="0" smtClean="0"/>
              <a:t>알림 기능이 </a:t>
            </a:r>
            <a:r>
              <a:rPr lang="ko-KR" altLang="en-US" sz="2400" dirty="0"/>
              <a:t>제공되고 무료로 볼 수 있는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제공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무료로 </a:t>
            </a:r>
            <a:r>
              <a:rPr lang="ko-KR" altLang="en-US" sz="2400" dirty="0"/>
              <a:t>볼 경우 광고가 나온다</a:t>
            </a:r>
            <a:r>
              <a:rPr lang="en-US" altLang="ko-KR" sz="2400" dirty="0"/>
              <a:t>.  </a:t>
            </a:r>
            <a:r>
              <a:rPr lang="ko-KR" altLang="en-US" sz="2400" dirty="0"/>
              <a:t>반대로 유료로 볼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경우 </a:t>
            </a:r>
            <a:r>
              <a:rPr lang="ko-KR" altLang="en-US" sz="2400" dirty="0"/>
              <a:t>광고가 </a:t>
            </a:r>
            <a:r>
              <a:rPr lang="ko-KR" altLang="en-US" sz="2400" dirty="0" smtClean="0"/>
              <a:t>없다</a:t>
            </a:r>
            <a:r>
              <a:rPr lang="en-US" altLang="ko-KR" sz="2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935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 제작 기획 </a:t>
            </a:r>
            <a:r>
              <a:rPr lang="en-US" altLang="ko-KR" sz="4000" b="1" dirty="0" smtClean="0"/>
              <a:t>Idea</a:t>
            </a:r>
            <a:r>
              <a:rPr lang="ko-KR" altLang="en-US" sz="4000" b="1" dirty="0" smtClean="0"/>
              <a:t> 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작가 중심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작가를 </a:t>
            </a:r>
            <a:r>
              <a:rPr lang="en-US" altLang="ko-KR" sz="2400" dirty="0"/>
              <a:t>Follow </a:t>
            </a:r>
            <a:r>
              <a:rPr lang="ko-KR" altLang="en-US" sz="2400" dirty="0"/>
              <a:t>하면 그 작가가 만들어 놓은 </a:t>
            </a:r>
            <a:r>
              <a:rPr lang="ko-KR" altLang="en-US" sz="2400" dirty="0" smtClean="0"/>
              <a:t>새로</a:t>
            </a:r>
            <a:endParaRPr lang="en-US" altLang="ko-KR" sz="2400" dirty="0" smtClean="0"/>
          </a:p>
          <a:p>
            <a:r>
              <a:rPr lang="ko-KR" altLang="en-US" sz="2400" dirty="0" smtClean="0"/>
              <a:t>   운 정보나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</a:t>
            </a:r>
            <a:r>
              <a:rPr lang="ko-KR" altLang="en-US" sz="2400" dirty="0" err="1"/>
              <a:t>웹툰을</a:t>
            </a:r>
            <a:r>
              <a:rPr lang="ko-KR" altLang="en-US" sz="2400" dirty="0"/>
              <a:t> 알림 </a:t>
            </a:r>
            <a:r>
              <a:rPr lang="ko-KR" altLang="en-US" sz="2400" dirty="0" smtClean="0"/>
              <a:t>서비스를 </a:t>
            </a:r>
            <a:r>
              <a:rPr lang="ko-KR" altLang="en-US" sz="2400" dirty="0"/>
              <a:t>통해 볼 수 있도록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4) </a:t>
            </a:r>
            <a:r>
              <a:rPr lang="ko-KR" altLang="en-US" sz="2400" dirty="0"/>
              <a:t>광고를 </a:t>
            </a:r>
            <a:r>
              <a:rPr lang="ko-KR" altLang="en-US" sz="2400" dirty="0" err="1"/>
              <a:t>구글애드를</a:t>
            </a:r>
            <a:r>
              <a:rPr lang="en-US" altLang="ko-KR" sz="2400" dirty="0"/>
              <a:t>(</a:t>
            </a:r>
            <a:r>
              <a:rPr lang="ko-KR" altLang="en-US" sz="2400" dirty="0"/>
              <a:t>좋아하는 성향 </a:t>
            </a:r>
            <a:r>
              <a:rPr lang="ko-KR" altLang="en-US" sz="2400" dirty="0" smtClean="0"/>
              <a:t>분석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각</a:t>
            </a:r>
            <a:r>
              <a:rPr lang="ko-KR" altLang="en-US" sz="2400" dirty="0" smtClean="0"/>
              <a:t> 개인의 성향에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맞쳐서</a:t>
            </a:r>
            <a:r>
              <a:rPr lang="ko-KR" altLang="en-US" sz="2400" dirty="0" smtClean="0"/>
              <a:t> 광고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225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3. </a:t>
            </a:r>
            <a:r>
              <a:rPr lang="ko-KR" altLang="en-US" sz="4000" b="1" dirty="0" err="1" smtClean="0"/>
              <a:t>웹툰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>Web </a:t>
            </a:r>
            <a:r>
              <a:rPr lang="ko-KR" altLang="en-US" sz="4000" b="1" dirty="0"/>
              <a:t>구축 시 예측 제작 기간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3-1. </a:t>
            </a:r>
            <a:r>
              <a:rPr lang="ko-KR" altLang="en-US" sz="2000" dirty="0" smtClean="0"/>
              <a:t>새로운 </a:t>
            </a:r>
            <a:r>
              <a:rPr lang="ko-KR" altLang="en-US" sz="2000" dirty="0" err="1" smtClean="0"/>
              <a:t>트래픽</a:t>
            </a:r>
            <a:r>
              <a:rPr lang="ko-KR" altLang="en-US" sz="2000" dirty="0" smtClean="0"/>
              <a:t> 기술 도입 </a:t>
            </a:r>
            <a:endParaRPr lang="en-US" altLang="ko-KR" sz="2000" dirty="0" smtClean="0"/>
          </a:p>
          <a:p>
            <a:r>
              <a:rPr lang="en-US" altLang="ko-KR" sz="2000" dirty="0" smtClean="0"/>
              <a:t>3-2. </a:t>
            </a:r>
            <a:r>
              <a:rPr lang="ko-KR" altLang="en-US" sz="2000" dirty="0" smtClean="0"/>
              <a:t>회원 가입을 통한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카카오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페이스북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결제 기능 강화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3-3. </a:t>
            </a:r>
            <a:r>
              <a:rPr lang="ko-KR" altLang="en-US" sz="2000" dirty="0" smtClean="0"/>
              <a:t>회원 가입을 통한 서버 구축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3-4. </a:t>
            </a:r>
            <a:r>
              <a:rPr lang="ko-KR" altLang="en-US" sz="2000" dirty="0" smtClean="0"/>
              <a:t>보안 기능 강화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3-4. </a:t>
            </a:r>
            <a:r>
              <a:rPr lang="ko-KR" altLang="en-US" sz="2000" dirty="0" smtClean="0"/>
              <a:t>결론 </a:t>
            </a:r>
            <a:r>
              <a:rPr lang="en-US" altLang="ko-KR" sz="2000" dirty="0" smtClean="0"/>
              <a:t>: Web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전체 서비스 구축 시 </a:t>
            </a:r>
            <a:r>
              <a:rPr lang="en-US" altLang="ko-KR" sz="2000" dirty="0" smtClean="0"/>
              <a:t>3 Month</a:t>
            </a:r>
            <a:r>
              <a:rPr lang="ko-KR" altLang="en-US" sz="2000" dirty="0" smtClean="0"/>
              <a:t> 소유 예정</a:t>
            </a:r>
            <a:endParaRPr lang="en-US" altLang="ko-KR" sz="2000" dirty="0"/>
          </a:p>
          <a:p>
            <a:r>
              <a:rPr lang="en-US" altLang="ko-KR" sz="2000" dirty="0" smtClean="0"/>
              <a:t>                  (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납골당 </a:t>
            </a:r>
            <a:r>
              <a:rPr lang="en-US" altLang="ko-KR" sz="2000" dirty="0" smtClean="0"/>
              <a:t>Web </a:t>
            </a:r>
            <a:r>
              <a:rPr lang="ko-KR" altLang="en-US" sz="2000" dirty="0" smtClean="0"/>
              <a:t>구축이 끝난 이후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844929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294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웹툰 Web 기획 </vt:lpstr>
      <vt:lpstr>목차</vt:lpstr>
      <vt:lpstr>1. 제작 기획 방안 (레진 코믹스)</vt:lpstr>
      <vt:lpstr>1. 제작 기획 방안 </vt:lpstr>
      <vt:lpstr>2.  제작 기획 Idea  </vt:lpstr>
      <vt:lpstr>2.  제작 기획 Idea  </vt:lpstr>
      <vt:lpstr>3. 웹툰 Web 구축 시 예측 제작 기간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웹튠 Web 제작 기획</dc:title>
  <dc:creator>David KANG</dc:creator>
  <cp:lastModifiedBy>David KANG</cp:lastModifiedBy>
  <cp:revision>25</cp:revision>
  <dcterms:created xsi:type="dcterms:W3CDTF">2015-08-27T07:28:23Z</dcterms:created>
  <dcterms:modified xsi:type="dcterms:W3CDTF">2015-09-03T06:49:54Z</dcterms:modified>
</cp:coreProperties>
</file>