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1" y="1837265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600" b="1" dirty="0" err="1" smtClean="0"/>
              <a:t>웹툰</a:t>
            </a:r>
            <a:r>
              <a:rPr lang="ko-KR" altLang="en-US" sz="6600" b="1" dirty="0" smtClean="0"/>
              <a:t> </a:t>
            </a:r>
            <a:r>
              <a:rPr lang="en-US" altLang="ko-KR" sz="6600" b="1" dirty="0" smtClean="0"/>
              <a:t>Web </a:t>
            </a:r>
            <a:r>
              <a:rPr lang="ko-KR" altLang="en-US" sz="6600" b="1" dirty="0" smtClean="0"/>
              <a:t>제작 기획 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2015.08.27</a:t>
            </a:r>
          </a:p>
          <a:p>
            <a:pPr algn="r"/>
            <a:r>
              <a:rPr lang="en-US" altLang="ko-KR" sz="2400" dirty="0" smtClean="0"/>
              <a:t>Made by Lime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3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목차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기존 </a:t>
            </a:r>
            <a:r>
              <a:rPr lang="ko-KR" altLang="en-US" sz="3200" b="1" dirty="0" err="1" smtClean="0"/>
              <a:t>웹툰</a:t>
            </a:r>
            <a:r>
              <a:rPr lang="ko-KR" altLang="en-US" sz="3200" b="1" dirty="0" smtClean="0"/>
              <a:t> </a:t>
            </a:r>
            <a:r>
              <a:rPr lang="ko-KR" altLang="en-US" sz="3200" b="1" dirty="0" smtClean="0"/>
              <a:t>사이트 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새로 제작 방안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새로 </a:t>
            </a:r>
            <a:r>
              <a:rPr lang="ko-KR" altLang="en-US" sz="3200" b="1" dirty="0" err="1" smtClean="0"/>
              <a:t>웹툰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Web </a:t>
            </a:r>
            <a:r>
              <a:rPr lang="ko-KR" altLang="en-US" sz="3200" b="1" dirty="0" smtClean="0"/>
              <a:t>구축 시 예측 제작 기간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3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기존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/>
              <a:t>사이트 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셀튠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68" y="1400175"/>
            <a:ext cx="7560000" cy="4978615"/>
          </a:xfr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8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기존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/>
              <a:t>사이트 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네이버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77" y="1498598"/>
            <a:ext cx="7560000" cy="5124563"/>
          </a:xfrm>
        </p:spPr>
      </p:pic>
    </p:spTree>
    <p:extLst>
      <p:ext uri="{BB962C8B-B14F-4D97-AF65-F5344CB8AC3E}">
        <p14:creationId xmlns:p14="http://schemas.microsoft.com/office/powerpoint/2010/main" val="7580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기존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/>
              <a:t>사이트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다음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72" y="1495425"/>
            <a:ext cx="7605927" cy="5040000"/>
          </a:xfrm>
        </p:spPr>
      </p:pic>
    </p:spTree>
    <p:extLst>
      <p:ext uri="{BB962C8B-B14F-4D97-AF65-F5344CB8AC3E}">
        <p14:creationId xmlns:p14="http://schemas.microsoft.com/office/powerpoint/2010/main" val="15233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기존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/>
              <a:t>사이트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레진 </a:t>
            </a:r>
            <a:r>
              <a:rPr lang="ko-KR" altLang="en-US" sz="4000" b="1" dirty="0" err="1" smtClean="0"/>
              <a:t>코믹스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70" y="1533526"/>
            <a:ext cx="7407405" cy="5124450"/>
          </a:xfrm>
        </p:spPr>
      </p:pic>
    </p:spTree>
    <p:extLst>
      <p:ext uri="{BB962C8B-B14F-4D97-AF65-F5344CB8AC3E}">
        <p14:creationId xmlns:p14="http://schemas.microsoft.com/office/powerpoint/2010/main" val="25366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새로 제작 방안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2-1 </a:t>
            </a:r>
            <a:r>
              <a:rPr lang="ko-KR" altLang="en-US" sz="2400" dirty="0" smtClean="0"/>
              <a:t>레진 </a:t>
            </a:r>
            <a:r>
              <a:rPr lang="ko-KR" altLang="en-US" sz="2400" dirty="0" err="1" smtClean="0"/>
              <a:t>코믹스</a:t>
            </a:r>
            <a:r>
              <a:rPr lang="en-US" altLang="ko-KR" sz="2400" dirty="0" smtClean="0"/>
              <a:t>(Benchmarking)</a:t>
            </a:r>
          </a:p>
          <a:p>
            <a:r>
              <a:rPr lang="en-US" altLang="ko-KR" sz="2400" dirty="0" smtClean="0"/>
              <a:t> 1) </a:t>
            </a:r>
            <a:r>
              <a:rPr lang="ko-KR" altLang="en-US" sz="2400" dirty="0" smtClean="0"/>
              <a:t>취지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생활고에 시달리는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웹튠</a:t>
            </a:r>
            <a:r>
              <a:rPr lang="ko-KR" altLang="en-US" sz="2400" dirty="0" smtClean="0"/>
              <a:t> 작가에게 수익 창출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다양한 </a:t>
            </a:r>
            <a:r>
              <a:rPr lang="ko-KR" altLang="en-US" sz="2400" dirty="0" err="1" smtClean="0"/>
              <a:t>웹툰이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존재함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3) 19</a:t>
            </a:r>
            <a:r>
              <a:rPr lang="ko-KR" altLang="en-US" sz="2400" dirty="0" smtClean="0"/>
              <a:t>금 스위치 기능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4) </a:t>
            </a:r>
            <a:r>
              <a:rPr lang="ko-KR" altLang="en-US" sz="2400" dirty="0" smtClean="0"/>
              <a:t>결제 기능이 다양함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A. 1</a:t>
            </a:r>
            <a:r>
              <a:rPr lang="ko-KR" altLang="en-US" sz="2400" dirty="0" smtClean="0"/>
              <a:t>편보고 다음 편 부터 유료 결재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B. </a:t>
            </a:r>
            <a:r>
              <a:rPr lang="ko-KR" altLang="en-US" sz="2400" dirty="0" smtClean="0"/>
              <a:t>완결 편은 완전 유료 결재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c. </a:t>
            </a:r>
            <a:r>
              <a:rPr lang="ko-KR" altLang="en-US" sz="2400" dirty="0" smtClean="0"/>
              <a:t>무료로 볼 경우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편에 대하여 한 주를 기다려야 하는 상황으로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        인한 유도 결재 등</a:t>
            </a:r>
            <a:r>
              <a:rPr lang="en-US" altLang="ko-KR" sz="24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77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새로 제작 방안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 2-2  </a:t>
            </a:r>
            <a:r>
              <a:rPr lang="ko-KR" altLang="en-US" sz="2200" dirty="0" smtClean="0"/>
              <a:t>기존 사이트가 망하는 이유 </a:t>
            </a:r>
            <a:endParaRPr lang="en-US" altLang="ko-KR" sz="2200" dirty="0" smtClean="0"/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  1) </a:t>
            </a:r>
            <a:r>
              <a:rPr lang="ko-KR" altLang="en-US" sz="2200" dirty="0" smtClean="0"/>
              <a:t>성인 만화 위주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  2) </a:t>
            </a:r>
            <a:r>
              <a:rPr lang="ko-KR" altLang="en-US" sz="2200" dirty="0" smtClean="0"/>
              <a:t>다양성이 떨어짐</a:t>
            </a:r>
            <a:r>
              <a:rPr lang="en-US" altLang="ko-KR" sz="2200" dirty="0" smtClean="0"/>
              <a:t>. </a:t>
            </a:r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  3) </a:t>
            </a:r>
            <a:r>
              <a:rPr lang="ko-KR" altLang="en-US" sz="2200" dirty="0" smtClean="0"/>
              <a:t>소비자들에게 </a:t>
            </a:r>
            <a:r>
              <a:rPr lang="ko-KR" altLang="en-US" sz="2200" dirty="0" err="1" smtClean="0"/>
              <a:t>웹툰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사이트에 대한 취지가 알려지지 않았음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결론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레진 </a:t>
            </a:r>
            <a:r>
              <a:rPr lang="ko-KR" altLang="en-US" sz="2200" dirty="0" err="1" smtClean="0"/>
              <a:t>코믹스를</a:t>
            </a:r>
            <a:r>
              <a:rPr lang="ko-KR" altLang="en-US" sz="2200" dirty="0" smtClean="0"/>
              <a:t> 토대로 </a:t>
            </a:r>
            <a:r>
              <a:rPr lang="ko-KR" altLang="en-US" sz="2200" dirty="0" err="1" smtClean="0"/>
              <a:t>웹툰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사이트 제작 예정</a:t>
            </a:r>
            <a:r>
              <a:rPr lang="en-US" altLang="ko-KR" sz="2200" dirty="0" smtClean="0"/>
              <a:t>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35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Web </a:t>
            </a:r>
            <a:r>
              <a:rPr lang="ko-KR" altLang="en-US" sz="4000" b="1" dirty="0"/>
              <a:t>구축 시 예측 제작 기간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3-1. 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트래픽</a:t>
            </a:r>
            <a:r>
              <a:rPr lang="ko-KR" altLang="en-US" sz="2000" dirty="0" smtClean="0"/>
              <a:t> 기술 도입 </a:t>
            </a:r>
            <a:endParaRPr lang="en-US" altLang="ko-KR" sz="2000" dirty="0" smtClean="0"/>
          </a:p>
          <a:p>
            <a:r>
              <a:rPr lang="en-US" altLang="ko-KR" sz="2000" dirty="0" smtClean="0"/>
              <a:t>3-2. </a:t>
            </a:r>
            <a:r>
              <a:rPr lang="ko-KR" altLang="en-US" sz="2000" dirty="0" smtClean="0"/>
              <a:t>회원 가입을 통한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카카오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페이스북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결제 기능 강화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3-3. </a:t>
            </a:r>
            <a:r>
              <a:rPr lang="ko-KR" altLang="en-US" sz="2000" dirty="0" smtClean="0"/>
              <a:t>회원 가입을 통한 서버 구축 </a:t>
            </a:r>
            <a:endParaRPr lang="en-US" altLang="ko-KR" sz="2000" dirty="0" smtClean="0"/>
          </a:p>
          <a:p>
            <a:r>
              <a:rPr lang="en-US" altLang="ko-KR" sz="2000" dirty="0" smtClean="0"/>
              <a:t>3-4. </a:t>
            </a:r>
            <a:r>
              <a:rPr lang="ko-KR" altLang="en-US" sz="2000" dirty="0" smtClean="0"/>
              <a:t>결론 </a:t>
            </a:r>
            <a:r>
              <a:rPr lang="en-US" altLang="ko-KR" sz="2000" dirty="0" smtClean="0"/>
              <a:t>: Web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전체 서비스 구축 시 </a:t>
            </a:r>
            <a:r>
              <a:rPr lang="en-US" altLang="ko-KR" sz="2000" dirty="0" smtClean="0"/>
              <a:t>3 Month</a:t>
            </a:r>
            <a:r>
              <a:rPr lang="ko-KR" altLang="en-US" sz="2000" dirty="0" smtClean="0"/>
              <a:t> 소유 예정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673600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244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웹툰 Web 제작 기획 </vt:lpstr>
      <vt:lpstr>목차</vt:lpstr>
      <vt:lpstr>1. 기존 웹툰 사이트 (셀튠)</vt:lpstr>
      <vt:lpstr>1. 기존 웹툰 사이트 (네이버)</vt:lpstr>
      <vt:lpstr>1. 기존 웹툰 사이트 (다음)</vt:lpstr>
      <vt:lpstr>1. 기존 웹툰 사이트 (레진 코믹스)</vt:lpstr>
      <vt:lpstr>2. 새로 제작 방안 </vt:lpstr>
      <vt:lpstr>2. 새로 제작 방안 </vt:lpstr>
      <vt:lpstr>3. 웹툰 Web 구축 시 예측 제작 기간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웹튠 Web 제작 기획</dc:title>
  <dc:creator>David KANG</dc:creator>
  <cp:lastModifiedBy>David KANG</cp:lastModifiedBy>
  <cp:revision>13</cp:revision>
  <dcterms:created xsi:type="dcterms:W3CDTF">2015-08-27T07:28:23Z</dcterms:created>
  <dcterms:modified xsi:type="dcterms:W3CDTF">2015-08-28T06:11:07Z</dcterms:modified>
</cp:coreProperties>
</file>