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9" r:id="rId6"/>
    <p:sldId id="257" r:id="rId7"/>
    <p:sldId id="290" r:id="rId8"/>
    <p:sldId id="286" r:id="rId9"/>
    <p:sldId id="299" r:id="rId10"/>
    <p:sldId id="300" r:id="rId11"/>
    <p:sldId id="301" r:id="rId12"/>
    <p:sldId id="302" r:id="rId13"/>
    <p:sldId id="305" r:id="rId14"/>
    <p:sldId id="307" r:id="rId15"/>
    <p:sldId id="304" r:id="rId16"/>
    <p:sldId id="306" r:id="rId17"/>
    <p:sldId id="308" r:id="rId18"/>
    <p:sldId id="309" r:id="rId19"/>
    <p:sldId id="310" r:id="rId20"/>
    <p:sldId id="311" r:id="rId21"/>
    <p:sldId id="291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646" autoAdjust="0"/>
  </p:normalViewPr>
  <p:slideViewPr>
    <p:cSldViewPr snapToGrid="0">
      <p:cViewPr varScale="1">
        <p:scale>
          <a:sx n="91" d="100"/>
          <a:sy n="91" d="100"/>
        </p:scale>
        <p:origin x="2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14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48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57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3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6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pt-BR" dirty="0"/>
              <a:t>RAZVOJ AGENTA ZA IGRANJE IGRE ENTANGLEMENT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D8347-D70D-6DD7-829E-C7EC9E809D4C}"/>
              </a:ext>
            </a:extLst>
          </p:cNvPr>
          <p:cNvSpPr txBox="1"/>
          <p:nvPr/>
        </p:nvSpPr>
        <p:spPr>
          <a:xfrm>
            <a:off x="9201665" y="6244281"/>
            <a:ext cx="330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Iva Rengel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FBF7-1D91-7DD7-A92F-D8C2B25C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84" y="-477099"/>
            <a:ext cx="9779183" cy="1744415"/>
          </a:xfrm>
        </p:spPr>
        <p:txBody>
          <a:bodyPr anchor="b">
            <a:normAutofit/>
          </a:bodyPr>
          <a:lstStyle/>
          <a:p>
            <a:r>
              <a:rPr lang="hr-HR" sz="4400" dirty="0"/>
              <a:t>Izlazi i ulazi umjetne neuronske mreže</a:t>
            </a:r>
            <a:endParaRPr lang="en-US" sz="4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F6A2334-94D9-0EC0-C1E0-AF6FEE471E42}"/>
              </a:ext>
            </a:extLst>
          </p:cNvPr>
          <p:cNvSpPr txBox="1">
            <a:spLocks/>
          </p:cNvSpPr>
          <p:nvPr/>
        </p:nvSpPr>
        <p:spPr>
          <a:xfrm>
            <a:off x="235811" y="1480676"/>
            <a:ext cx="6794910" cy="4909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Polja cjelobrojnih brojeva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Ulaz – stanja igre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Konfiguracija trenutne pločice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Konfiguracija zamjenske pločice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Završava li neki od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mogu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koraka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igru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Dobitak svakog smjera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Koordinate sljedećeg koraka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Broj zatvorenih opasnih puteva</a:t>
            </a:r>
          </a:p>
          <a:p>
            <a:pPr lvl="2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Redni broj trenutnog koraka</a:t>
            </a:r>
          </a:p>
          <a:p>
            <a:pPr lvl="1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CFB668-78AF-AAE2-6983-72EFBF08DD0B}"/>
              </a:ext>
            </a:extLst>
          </p:cNvPr>
          <p:cNvSpPr txBox="1">
            <a:spLocks/>
          </p:cNvSpPr>
          <p:nvPr/>
        </p:nvSpPr>
        <p:spPr>
          <a:xfrm>
            <a:off x="6616291" y="2161396"/>
            <a:ext cx="4545276" cy="4909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Izlaz – koji od 12 koraka će se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odigrati</a:t>
            </a:r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C08B5-6F50-00E8-D52E-0E730916B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5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79" y="-406400"/>
            <a:ext cx="10579045" cy="1920240"/>
          </a:xfrm>
        </p:spPr>
        <p:txBody>
          <a:bodyPr anchor="b">
            <a:normAutofit/>
          </a:bodyPr>
          <a:lstStyle/>
          <a:p>
            <a:r>
              <a:rPr lang="hr-HR" dirty="0"/>
              <a:t>Neuronska mreža s izbjegavanjem opasnosti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D6C3B2B-B331-02E1-5B86-FA6EEEFEA7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89279" y="2048510"/>
            <a:ext cx="5556247" cy="4504689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Ulaz mreže su informacije o svakom od 12 smjerova je li siguran ili ne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Reprezentirano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0 ili 1 u cjelobrojnom polju ulaza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AC1EA-44C8-F2A6-88C4-0EE5FF59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17" y="2460116"/>
            <a:ext cx="5640074" cy="4093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D9A4C-E900-7105-D4C0-797354244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9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79" y="-406400"/>
            <a:ext cx="10579045" cy="1920240"/>
          </a:xfrm>
        </p:spPr>
        <p:txBody>
          <a:bodyPr anchor="b">
            <a:normAutofit/>
          </a:bodyPr>
          <a:lstStyle/>
          <a:p>
            <a:r>
              <a:rPr lang="hr-HR" dirty="0"/>
              <a:t>Neuronska mreža s informacijom o najduljem putu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D6C3B2B-B331-02E1-5B86-FA6EEEFEA7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221" y="1879600"/>
            <a:ext cx="5392830" cy="4504689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Osim informacija o izbjegavanju opasnosti, u ulaznom polju se nalazi broj 2 na poziciji koraka koji nosi najviše bodova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A22FD-694E-8BE1-D50B-7BA1BED7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51" y="2345937"/>
            <a:ext cx="5863909" cy="40383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316D7-910E-F13B-219D-57420F534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2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79" y="-406400"/>
            <a:ext cx="10579045" cy="1920240"/>
          </a:xfrm>
        </p:spPr>
        <p:txBody>
          <a:bodyPr anchor="b">
            <a:normAutofit/>
          </a:bodyPr>
          <a:lstStyle/>
          <a:p>
            <a:r>
              <a:rPr lang="hr-HR" sz="4400" dirty="0"/>
              <a:t>Neuronska mreža s ostalim informacijama</a:t>
            </a:r>
            <a:endParaRPr lang="en-US" sz="4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D6C3B2B-B331-02E1-5B86-FA6EEEFEA7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03170" y="1696720"/>
            <a:ext cx="5555390" cy="4504689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Ostale informacije: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Na kojoj poziciji će biti sljedeći korak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Redni broj trenutnog koraka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Trenutne koordinate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Ostvaruje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šiji rezultat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974DB-2ACF-6DE2-A715-9717A077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59" y="2346960"/>
            <a:ext cx="5344571" cy="38544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F54C0-8E03-E46B-F34D-8A4AF53FF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5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79" y="-406400"/>
            <a:ext cx="10579045" cy="1920240"/>
          </a:xfrm>
        </p:spPr>
        <p:txBody>
          <a:bodyPr anchor="b">
            <a:normAutofit/>
          </a:bodyPr>
          <a:lstStyle/>
          <a:p>
            <a:r>
              <a:rPr lang="hr-HR" sz="4400" dirty="0"/>
              <a:t>Neuronska mreža s ostalim informacijama</a:t>
            </a:r>
            <a:endParaRPr lang="en-US" sz="44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D6C3B2B-B331-02E1-5B86-FA6EEEFEA7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09570" y="2092960"/>
            <a:ext cx="5556247" cy="4504689"/>
          </a:xfrm>
        </p:spPr>
        <p:txBody>
          <a:bodyPr>
            <a:normAutofit/>
          </a:bodyPr>
          <a:lstStyle/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Koliko opasnih puteva će korak „zatvoriti”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Prilagođavanje prioriteta smjera s obzirom na to koliko bodova donosi i koliko opasnih puteva zatvara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A56A0-DE95-0389-AE03-C0C008A3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62" y="1935552"/>
            <a:ext cx="4504106" cy="40536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F95AE-1186-78C3-2EFF-B59BFF84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9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79" y="-406400"/>
            <a:ext cx="10579045" cy="1920240"/>
          </a:xfrm>
        </p:spPr>
        <p:txBody>
          <a:bodyPr anchor="b">
            <a:normAutofit/>
          </a:bodyPr>
          <a:lstStyle/>
          <a:p>
            <a:r>
              <a:rPr lang="hr-HR" sz="4400" dirty="0"/>
              <a:t>Neuronska mreža s ostalim informacijama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B91B57-7D01-DA43-4163-ECAD063B67D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985519" y="1811131"/>
            <a:ext cx="5019041" cy="36932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D53DA-0CE0-33BD-7783-ABFA672F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670" y="1876335"/>
            <a:ext cx="5087060" cy="35628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6BA96-DC3E-53D5-4AB0-7920EED16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0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FBF7-1D91-7DD7-A92F-D8C2B25C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84" y="-477099"/>
            <a:ext cx="9779183" cy="1744415"/>
          </a:xfrm>
        </p:spPr>
        <p:txBody>
          <a:bodyPr anchor="b">
            <a:normAutofit/>
          </a:bodyPr>
          <a:lstStyle/>
          <a:p>
            <a:r>
              <a:rPr lang="hr-HR" sz="4400" dirty="0"/>
              <a:t>Usporedba rezultata</a:t>
            </a:r>
            <a:endParaRPr lang="en-US" sz="4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6CFB668-78AF-AAE2-6983-72EFBF08DD0B}"/>
              </a:ext>
            </a:extLst>
          </p:cNvPr>
          <p:cNvSpPr txBox="1">
            <a:spLocks/>
          </p:cNvSpPr>
          <p:nvPr/>
        </p:nvSpPr>
        <p:spPr>
          <a:xfrm>
            <a:off x="-375920" y="5607988"/>
            <a:ext cx="8676640" cy="3598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Usporedba rasporeda rezultata unutar 3000 instanci igre heuristike i neuronske mreže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5FDE3-6EFA-88CB-2731-289C7CA4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4" y="1659818"/>
            <a:ext cx="5239481" cy="387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D0B84C-21CA-2F4C-146E-1E191BD4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48" y="1802713"/>
            <a:ext cx="5210902" cy="3734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19B27-22E3-BC8E-3E43-FD09C0EA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FBF7-1D91-7DD7-A92F-D8C2B25C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84" y="-477099"/>
            <a:ext cx="9779183" cy="1744415"/>
          </a:xfrm>
        </p:spPr>
        <p:txBody>
          <a:bodyPr anchor="b">
            <a:normAutofit/>
          </a:bodyPr>
          <a:lstStyle/>
          <a:p>
            <a:r>
              <a:rPr lang="hr-HR" sz="4400" dirty="0"/>
              <a:t>Usporedba rezultata</a:t>
            </a:r>
            <a:endParaRPr lang="en-US" sz="4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5977D21-3D82-B67F-DFBC-6637A4CA6264}"/>
              </a:ext>
            </a:extLst>
          </p:cNvPr>
          <p:cNvSpPr txBox="1">
            <a:spLocks/>
          </p:cNvSpPr>
          <p:nvPr/>
        </p:nvSpPr>
        <p:spPr>
          <a:xfrm>
            <a:off x="387145" y="3647440"/>
            <a:ext cx="7568135" cy="4998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Najveći postignuti rezultati: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Neuronska mreža s informacijom o najduljem putu - 329 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Heuristika s pravilima za biranje najduljeg puta - 315</a:t>
            </a:r>
          </a:p>
          <a:p>
            <a:pPr lvl="1"/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Neuronska mreža s zatvaranjem opasnih puteva -</a:t>
            </a: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526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4731BC-C3E4-3232-C1FE-830391D7314A}"/>
              </a:ext>
            </a:extLst>
          </p:cNvPr>
          <p:cNvSpPr txBox="1">
            <a:spLocks/>
          </p:cNvSpPr>
          <p:nvPr/>
        </p:nvSpPr>
        <p:spPr>
          <a:xfrm>
            <a:off x="387145" y="1412240"/>
            <a:ext cx="11478670" cy="24688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Sa istom količinom informacija na ulazu, heuristike i umjetne neuronske mreže su podjednake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Tek s povećanjem informacija na ulazu dolazi do poboljšanja 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Previše ulaznih informacija ometa učenje mreže te ona ne dostiže očekivano bolje rezultate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3144-B3E2-255E-5F5D-B71CF9967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7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72" y="79168"/>
            <a:ext cx="9779183" cy="1706563"/>
          </a:xfrm>
        </p:spPr>
        <p:txBody>
          <a:bodyPr/>
          <a:lstStyle/>
          <a:p>
            <a:r>
              <a:rPr lang="hr-HR" sz="4800" dirty="0"/>
              <a:t>Prijedlozi za poboljšanje</a:t>
            </a:r>
            <a:endParaRPr lang="en-US" sz="48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E95FA02-45AE-0A9D-CE5A-E1902B4BD554}"/>
              </a:ext>
            </a:extLst>
          </p:cNvPr>
          <p:cNvSpPr txBox="1">
            <a:spLocks/>
          </p:cNvSpPr>
          <p:nvPr/>
        </p:nvSpPr>
        <p:spPr>
          <a:xfrm>
            <a:off x="1646452" y="2326640"/>
            <a:ext cx="8899095" cy="39014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Proširivanje polja ulaza neuronske mreže</a:t>
            </a:r>
          </a:p>
          <a:p>
            <a:r>
              <a:rPr lang="hr-H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Isprobavanje različitih varijanti trenutnih rješenja</a:t>
            </a:r>
          </a:p>
          <a:p>
            <a:r>
              <a:rPr lang="hr-H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Zbog utjecaja sreće, isprobavanje agenata na više primjera</a:t>
            </a:r>
            <a:endParaRPr lang="hr-H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3FC11-1791-969A-16E0-CB21294B8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hr-HR" dirty="0"/>
              <a:t>Hvala na pažnji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4954566"/>
            <a:ext cx="6220277" cy="2919512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Iva Rengel</a:t>
            </a:r>
          </a:p>
          <a:p>
            <a:r>
              <a:rPr lang="hr-H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0108099677</a:t>
            </a:r>
          </a:p>
          <a:p>
            <a:r>
              <a:rPr lang="hr-H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 doc. dr. sc. Marko Đurasević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hr-HR" sz="7200" dirty="0"/>
              <a:t>Cilj rada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Spajanje na logiku igre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Razvijanje različitih agenata za igranje igre</a:t>
            </a:r>
          </a:p>
          <a:p>
            <a:pPr lvl="1"/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Agenti s jednostavnim heuristikama </a:t>
            </a:r>
          </a:p>
          <a:p>
            <a:pPr lvl="1"/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Agenti umjetne neuronske mreže </a:t>
            </a:r>
          </a:p>
          <a:p>
            <a:r>
              <a:rPr lang="hr-HR" sz="3600" dirty="0">
                <a:latin typeface="Arial" panose="020B0604020202020204" pitchFamily="34" charset="0"/>
                <a:cs typeface="Arial" panose="020B0604020202020204" pitchFamily="34" charset="0"/>
              </a:rPr>
              <a:t>Ispitati navedene agente i usporediti rezultate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6974E-840E-B20D-4C32-0316223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024" y="102021"/>
            <a:ext cx="9779183" cy="1744415"/>
          </a:xfrm>
        </p:spPr>
        <p:txBody>
          <a:bodyPr/>
          <a:lstStyle/>
          <a:p>
            <a:r>
              <a:rPr lang="en-US" sz="5400" dirty="0" err="1"/>
              <a:t>Igra</a:t>
            </a:r>
            <a:r>
              <a:rPr lang="en-US" sz="5400" dirty="0"/>
              <a:t> Entanglement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E3A4B-9DAF-409A-78EF-00D688D1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6" y="1247470"/>
            <a:ext cx="4963218" cy="436305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63F69F-289C-ED0F-081B-5439520AF2F4}"/>
              </a:ext>
            </a:extLst>
          </p:cNvPr>
          <p:cNvSpPr txBox="1">
            <a:spLocks/>
          </p:cNvSpPr>
          <p:nvPr/>
        </p:nvSpPr>
        <p:spPr>
          <a:xfrm>
            <a:off x="5546377" y="1846436"/>
            <a:ext cx="5630203" cy="446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Gopherwood Studios</a:t>
            </a:r>
          </a:p>
          <a:p>
            <a:pPr lv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Pločice generirane slučajnim odabirom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Cilj sakupiti što više bodova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Kraj igre – konac dodirne zid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CF2F4-3BA7-7CA9-0D10-F5A3F2DE1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32" y="-188594"/>
            <a:ext cx="9601200" cy="1653371"/>
          </a:xfrm>
        </p:spPr>
        <p:txBody>
          <a:bodyPr/>
          <a:lstStyle/>
          <a:p>
            <a:r>
              <a:rPr lang="hr-HR" sz="6000" dirty="0"/>
              <a:t>Agenti umjetne inteligencije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32" y="1678543"/>
            <a:ext cx="10536827" cy="3997875"/>
          </a:xfrm>
        </p:spPr>
        <p:txBody>
          <a:bodyPr>
            <a:noAutofit/>
          </a:bodyPr>
          <a:lstStyle/>
          <a:p>
            <a:r>
              <a:rPr lang="hr-HR" sz="3200" b="1" dirty="0">
                <a:latin typeface="Arial" panose="020B0604020202020204" pitchFamily="34" charset="0"/>
                <a:cs typeface="Arial" panose="020B0604020202020204" pitchFamily="34" charset="0"/>
              </a:rPr>
              <a:t>Heuristika</a:t>
            </a: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 – skup pravila na temelju kojih agent odlučuje koji korak sljedeće poduzeti</a:t>
            </a:r>
          </a:p>
          <a:p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Promatrana pravila: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Izbjegavanje zida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Broj bodova koje korak ostvaruje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„Spajanje” opasnih puteva zajedno, tj. minimizacija moguće opasnih puteva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05CAA-51FA-C302-B3C7-4522230F9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90" y="0"/>
            <a:ext cx="5943599" cy="1920240"/>
          </a:xfrm>
        </p:spPr>
        <p:txBody>
          <a:bodyPr anchor="b">
            <a:normAutofit/>
          </a:bodyPr>
          <a:lstStyle/>
          <a:p>
            <a:r>
              <a:rPr lang="hr-HR" dirty="0"/>
              <a:t>Umjetne neuronske mreže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AD1F7-598B-1603-7845-485CFDB0D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" r="6731" b="-3"/>
          <a:stretch/>
        </p:blipFill>
        <p:spPr>
          <a:xfrm>
            <a:off x="831346" y="763647"/>
            <a:ext cx="4297680" cy="4297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D6C3B2B-B331-02E1-5B86-FA6EEEFEA70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082800"/>
            <a:ext cx="6479950" cy="4504689"/>
          </a:xfrm>
        </p:spPr>
        <p:txBody>
          <a:bodyPr>
            <a:normAutofit fontScale="92500" lnSpcReduction="10000"/>
          </a:bodyPr>
          <a:lstStyle/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Izgrađene na temelju ljudskih neurona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Svaki neuron obavlja neku funkciju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Izmjenjuju svoje vrijednosti (težine) svakim korakom na temelju ostvarenog rezultata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Tako vremenom postaju sve bolje</a:t>
            </a:r>
          </a:p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Ulazi mreže su stanje ploče prije poduzimanja koraka, a izlaz jest korak koji će se odigrati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6BE4-9956-21BE-38C3-99E3925C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AD001-2231-230E-F34A-3F454AF0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6" y="1693544"/>
            <a:ext cx="6011114" cy="32770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74" y="-349927"/>
            <a:ext cx="9601200" cy="1653371"/>
          </a:xfrm>
        </p:spPr>
        <p:txBody>
          <a:bodyPr/>
          <a:lstStyle/>
          <a:p>
            <a:r>
              <a:rPr lang="hr-HR" sz="4800" dirty="0"/>
              <a:t>Implementacija agenata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1" y="3703320"/>
            <a:ext cx="8209280" cy="3501965"/>
          </a:xfrm>
        </p:spPr>
        <p:txBody>
          <a:bodyPr>
            <a:normAutofit/>
          </a:bodyPr>
          <a:lstStyle/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game.py – postavljanje početnog stanja igre, izvršavanje koraka</a:t>
            </a:r>
          </a:p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tile.py - definirane klase Board i Tile </a:t>
            </a:r>
          </a:p>
          <a:p>
            <a:pPr lvl="1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B8B0D-DDB0-6559-20B6-2E556E068C82}"/>
              </a:ext>
            </a:extLst>
          </p:cNvPr>
          <p:cNvSpPr txBox="1">
            <a:spLocks/>
          </p:cNvSpPr>
          <p:nvPr/>
        </p:nvSpPr>
        <p:spPr>
          <a:xfrm>
            <a:off x="6512560" y="1972657"/>
            <a:ext cx="6024880" cy="213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Github repozitorij </a:t>
            </a:r>
            <a:b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	Brian Shaginaw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D1935-96D9-DE05-2E74-BDB4E66D0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73" y="-177117"/>
            <a:ext cx="9779183" cy="1744415"/>
          </a:xfrm>
        </p:spPr>
        <p:txBody>
          <a:bodyPr/>
          <a:lstStyle/>
          <a:p>
            <a:r>
              <a:rPr lang="hr-HR" sz="5400" dirty="0"/>
              <a:t>Koraci i smjerovi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34523"/>
            <a:ext cx="6156335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Smjerovi pločice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5A3E8-E123-8E85-6AF4-4F5B7CC0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99" y="2467064"/>
            <a:ext cx="3296110" cy="311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EF469-BF81-A66E-6762-7E20A5F8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590" y="2915765"/>
            <a:ext cx="2657355" cy="2312050"/>
          </a:xfrm>
          <a:prstGeom prst="hexagon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69B0A4-0A83-B740-23C2-902FA10F2E28}"/>
              </a:ext>
            </a:extLst>
          </p:cNvPr>
          <p:cNvSpPr txBox="1">
            <a:spLocks/>
          </p:cNvSpPr>
          <p:nvPr/>
        </p:nvSpPr>
        <p:spPr>
          <a:xfrm>
            <a:off x="533421" y="1934523"/>
            <a:ext cx="5423356" cy="446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Mogući koraci:</a:t>
            </a:r>
          </a:p>
          <a:p>
            <a:pPr lvl="2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Rotacija pločice 0-5 okreta ulijevo</a:t>
            </a:r>
          </a:p>
          <a:p>
            <a:pPr lvl="2"/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Korištenje zamjenske pločice umjesto trenutne</a:t>
            </a:r>
          </a:p>
          <a:p>
            <a:pPr marL="283464" lvl="2" indent="0">
              <a:buNone/>
            </a:pPr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lvl="2" indent="0">
              <a:buNone/>
            </a:pPr>
            <a:r>
              <a:rPr lang="hr-HR" sz="3200" dirty="0">
                <a:latin typeface="Arial" panose="020B0604020202020204" pitchFamily="34" charset="0"/>
                <a:cs typeface="Arial" panose="020B0604020202020204" pitchFamily="34" charset="0"/>
              </a:rPr>
              <a:t>Kombinacijom dolazimo do sveukupno 12 koraka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E74F-E255-41D9-A1BB-8B0D1F49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2A73-8EE3-4F6D-9A2B-A6CAD1B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24" y="-273899"/>
            <a:ext cx="9779183" cy="1744415"/>
          </a:xfrm>
        </p:spPr>
        <p:txBody>
          <a:bodyPr anchor="b"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Biranje koraka slučajnim odabirom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50C5C-319E-C54D-586E-5DDCA971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4" y="1570427"/>
            <a:ext cx="6892379" cy="473851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50879-1C23-29FE-6216-0F47162EB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2A73-8EE3-4F6D-9A2B-A6CAD1B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66" y="-401954"/>
            <a:ext cx="9601200" cy="1653371"/>
          </a:xfrm>
        </p:spPr>
        <p:txBody>
          <a:bodyPr anchor="b">
            <a:normAutofit/>
          </a:bodyPr>
          <a:lstStyle/>
          <a:p>
            <a:r>
              <a:rPr lang="hr-HR" dirty="0"/>
              <a:t>Dubinske heuristike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8FCBD-8F32-9868-333B-CDF54CEB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398"/>
            <a:ext cx="5927304" cy="4028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FC9EA-FE62-7BDF-F997-C9573ABE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575" y="1534558"/>
            <a:ext cx="5821808" cy="40280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4A3D9-ADE0-4231-D5DB-A637882E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50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51B0A6745C0941828940A658341C7F" ma:contentTypeVersion="8" ma:contentTypeDescription="Stvaranje novog dokumenta." ma:contentTypeScope="" ma:versionID="edc2cf0df4f67d0fc59ce000fb916485">
  <xsd:schema xmlns:xsd="http://www.w3.org/2001/XMLSchema" xmlns:xs="http://www.w3.org/2001/XMLSchema" xmlns:p="http://schemas.microsoft.com/office/2006/metadata/properties" xmlns:ns3="44308cc3-6bd4-4a4b-ace1-609a1862f9ea" targetNamespace="http://schemas.microsoft.com/office/2006/metadata/properties" ma:root="true" ma:fieldsID="4f418bf5f53eba0b69112a3c94a58c7f" ns3:_="">
    <xsd:import namespace="44308cc3-6bd4-4a4b-ace1-609a1862f9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08cc3-6bd4-4a4b-ace1-609a1862f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44308cc3-6bd4-4a4b-ace1-609a1862f9e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B224F-08A2-407B-88BD-DD78B54A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308cc3-6bd4-4a4b-ace1-609a1862f9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{838AFF6A-266F-426D-86B2-36B5E9B9530C}tf45331398_win32</Template>
  <TotalTime>178</TotalTime>
  <Words>511</Words>
  <Application>Microsoft Office PowerPoint</Application>
  <PresentationFormat>Widescreen</PresentationFormat>
  <Paragraphs>115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Custom</vt:lpstr>
      <vt:lpstr>RAZVOJ AGENTA ZA IGRANJE IGRE ENTANGLEMENT</vt:lpstr>
      <vt:lpstr>Cilj rada</vt:lpstr>
      <vt:lpstr>Igra Entanglement</vt:lpstr>
      <vt:lpstr>Agenti umjetne inteligencije</vt:lpstr>
      <vt:lpstr>Umjetne neuronske mreže</vt:lpstr>
      <vt:lpstr>Implementacija agenata</vt:lpstr>
      <vt:lpstr>Koraci i smjerovi</vt:lpstr>
      <vt:lpstr>Biranje koraka slučajnim odabirom</vt:lpstr>
      <vt:lpstr>Dubinske heuristike</vt:lpstr>
      <vt:lpstr>Izlazi i ulazi umjetne neuronske mreže</vt:lpstr>
      <vt:lpstr>Neuronska mreža s izbjegavanjem opasnosti</vt:lpstr>
      <vt:lpstr>Neuronska mreža s informacijom o najduljem putu</vt:lpstr>
      <vt:lpstr>Neuronska mreža s ostalim informacijama</vt:lpstr>
      <vt:lpstr>Neuronska mreža s ostalim informacijama</vt:lpstr>
      <vt:lpstr>Neuronska mreža s ostalim informacijama</vt:lpstr>
      <vt:lpstr>Usporedba rezultata</vt:lpstr>
      <vt:lpstr>Usporedba rezultata</vt:lpstr>
      <vt:lpstr>Prijedlozi za poboljšanje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 Rengel</dc:creator>
  <cp:lastModifiedBy>Iva Rengel</cp:lastModifiedBy>
  <cp:revision>5</cp:revision>
  <dcterms:created xsi:type="dcterms:W3CDTF">2024-06-25T20:14:05Z</dcterms:created>
  <dcterms:modified xsi:type="dcterms:W3CDTF">2024-06-27T07:00:42Z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0x0101006451B0A6745C0941828940A658341C7F</vt:lpwstr>
  </property>
</Properties>
</file>