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04/10/2012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2936"/>
            <a:ext cx="1129437" cy="757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6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07" y="49188"/>
            <a:ext cx="8229600" cy="1143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1467392" y="2351747"/>
            <a:ext cx="1941254" cy="5717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EBUCore Dictionary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(ebucore_mxflib_dict.xml)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83" idx="2"/>
            <a:endCxn id="32" idx="0"/>
          </p:cNvCxnSpPr>
          <p:nvPr/>
        </p:nvCxnSpPr>
        <p:spPr>
          <a:xfrm rot="16200000" flipH="1">
            <a:off x="2288133" y="3073383"/>
            <a:ext cx="299775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02435" y="2351747"/>
            <a:ext cx="1959759" cy="15189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200" dirty="0" smtClean="0">
                <a:solidFill>
                  <a:prstClr val="black"/>
                </a:solidFill>
              </a:rPr>
              <a:t>gen_ebucore_classes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7397" y="3223273"/>
            <a:ext cx="194124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d</a:t>
            </a:r>
            <a:r>
              <a:rPr lang="nl-BE" sz="1200" dirty="0" smtClean="0">
                <a:solidFill>
                  <a:prstClr val="black"/>
                </a:solidFill>
              </a:rPr>
              <a:t>ictconvert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(dictconvert.groovy &amp; declarereferences.groovy)</a:t>
            </a:r>
            <a:endParaRPr lang="nl-BE" sz="1200" i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05573" y="3318585"/>
            <a:ext cx="2432867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ebucore_extensions_data_model.</a:t>
            </a:r>
            <a:r>
              <a:rPr lang="nl-BE" sz="1200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5573" y="2414172"/>
            <a:ext cx="2421170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ebucore_declare_references.inc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62" name="Elbow Connector 61"/>
          <p:cNvCxnSpPr>
            <a:stCxn id="32" idx="3"/>
            <a:endCxn id="53" idx="1"/>
          </p:cNvCxnSpPr>
          <p:nvPr/>
        </p:nvCxnSpPr>
        <p:spPr>
          <a:xfrm flipV="1">
            <a:off x="3408646" y="3552611"/>
            <a:ext cx="496927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55" idx="1"/>
          </p:cNvCxnSpPr>
          <p:nvPr/>
        </p:nvCxnSpPr>
        <p:spPr>
          <a:xfrm flipV="1">
            <a:off x="3408646" y="2648198"/>
            <a:ext cx="496927" cy="9171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67392" y="4254689"/>
            <a:ext cx="5694801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74550" y="4398704"/>
            <a:ext cx="5256076" cy="6709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EBUCoreProcessor\include\metadata\</a:t>
            </a:r>
          </a:p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EBUCoreProcessor\src\metadata\</a:t>
            </a:r>
            <a:endParaRPr lang="nl-BE" sz="1200" b="1" dirty="0">
              <a:solidFill>
                <a:prstClr val="black"/>
              </a:solidFill>
            </a:endParaRPr>
          </a:p>
        </p:txBody>
      </p:sp>
      <p:cxnSp>
        <p:nvCxnSpPr>
          <p:cNvPr id="103" name="Elbow Connector 102"/>
          <p:cNvCxnSpPr>
            <a:stCxn id="53" idx="2"/>
            <a:endCxn id="87" idx="0"/>
          </p:cNvCxnSpPr>
          <p:nvPr/>
        </p:nvCxnSpPr>
        <p:spPr>
          <a:xfrm rot="5400000">
            <a:off x="4406265" y="3682961"/>
            <a:ext cx="612067" cy="8194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0" idx="3"/>
            <a:endCxn id="87" idx="3"/>
          </p:cNvCxnSpPr>
          <p:nvPr/>
        </p:nvCxnSpPr>
        <p:spPr>
          <a:xfrm flipH="1">
            <a:off x="6930626" y="3111206"/>
            <a:ext cx="231568" cy="1622982"/>
          </a:xfrm>
          <a:prstGeom prst="bentConnector3">
            <a:avLst>
              <a:gd name="adj1" fmla="val -1850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76256" y="37890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*.h</a:t>
            </a:r>
          </a:p>
          <a:p>
            <a:pPr algn="r"/>
            <a:r>
              <a:rPr lang="en-US" sz="1200" dirty="0" smtClean="0"/>
              <a:t>*.</a:t>
            </a:r>
            <a:r>
              <a:rPr lang="en-US" sz="1200" dirty="0" err="1" smtClean="0"/>
              <a:t>cpp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0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780929"/>
            <a:ext cx="748096" cy="828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783228"/>
            <a:ext cx="1129437" cy="82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194961"/>
            <a:ext cx="1297064" cy="18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194961"/>
            <a:ext cx="267819" cy="373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194962"/>
            <a:ext cx="260016" cy="18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29101"/>
            <a:ext cx="360040" cy="403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2864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780928"/>
            <a:ext cx="1129437" cy="828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89817" y="2660462"/>
            <a:ext cx="2455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83671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663995" y="2080268"/>
            <a:ext cx="1373715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gen_ebucore_classes</a:t>
            </a: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5400000">
            <a:off x="6223354" y="2653429"/>
            <a:ext cx="243230" cy="1176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65" idx="0"/>
          </p:cNvCxnSpPr>
          <p:nvPr/>
        </p:nvCxnSpPr>
        <p:spPr>
          <a:xfrm rot="16200000" flipH="1">
            <a:off x="6252291" y="1463535"/>
            <a:ext cx="180048" cy="646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780930"/>
            <a:ext cx="834932" cy="838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9420" y="271654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67004" y="2710365"/>
            <a:ext cx="42106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242932" y="2714537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588292" y="270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780930"/>
            <a:ext cx="505243" cy="309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39552" y="27301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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5780830" y="1556792"/>
            <a:ext cx="1129436" cy="339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dict_convert</a:t>
            </a:r>
            <a:endParaRPr lang="nl-BE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65" idx="2"/>
            <a:endCxn id="214" idx="0"/>
          </p:cNvCxnSpPr>
          <p:nvPr/>
        </p:nvCxnSpPr>
        <p:spPr>
          <a:xfrm rot="16200000" flipH="1">
            <a:off x="6256446" y="1985861"/>
            <a:ext cx="183508" cy="530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151</Words>
  <Application>Microsoft Office PowerPoint</Application>
  <PresentationFormat>On-screen Show 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Presentation1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67</cp:revision>
  <dcterms:created xsi:type="dcterms:W3CDTF">2012-07-30T07:52:22Z</dcterms:created>
  <dcterms:modified xsi:type="dcterms:W3CDTF">2012-10-05T08:45:49Z</dcterms:modified>
</cp:coreProperties>
</file>