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430086"/>
    <a:srgbClr val="99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4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1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3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84984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1/08/2012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275856" y="2949883"/>
            <a:ext cx="2664296" cy="792088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91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C83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564943"/>
                </a:solidFill>
              </a:defRPr>
            </a:lvl1pPr>
            <a:lvl2pPr>
              <a:defRPr sz="2800">
                <a:solidFill>
                  <a:srgbClr val="564943"/>
                </a:solidFill>
              </a:defRPr>
            </a:lvl2pPr>
            <a:lvl3pPr>
              <a:defRPr sz="2400">
                <a:solidFill>
                  <a:srgbClr val="564943"/>
                </a:solidFill>
              </a:defRPr>
            </a:lvl3pPr>
            <a:lvl4pPr>
              <a:defRPr sz="2000">
                <a:solidFill>
                  <a:srgbClr val="564943"/>
                </a:solidFill>
              </a:defRPr>
            </a:lvl4pPr>
            <a:lvl5pPr>
              <a:defRPr sz="2000">
                <a:solidFill>
                  <a:srgbClr val="56494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1/08/2012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1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1/08/2012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7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1/08/2012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2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1/08/2012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4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1/08/2012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20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1/08/2012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24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1/08/2012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2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31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1/08/2012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55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1/08/2012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03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1/08/2012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6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01/08/2012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25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01/08/2012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7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01/08/2012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01/08/2012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4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01/08/2012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01/08/2012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76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596B-07FD-418F-9BC7-89A9D7D4BC61}" type="datetimeFigureOut">
              <a:rPr lang="en-GB" smtClean="0"/>
              <a:t>01/08/2012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7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1/08/2012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3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92C83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C83E"/>
        </a:buClr>
        <a:buFont typeface="Arial" pitchFamily="34" charset="0"/>
        <a:buChar char="•"/>
        <a:defRPr sz="3200" kern="1200">
          <a:solidFill>
            <a:srgbClr val="56494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6494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6494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6494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6494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0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752" y="2852937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EBUCore </a:t>
            </a:r>
            <a:r>
              <a:rPr lang="nl-BE" sz="1000" i="1" dirty="0" smtClean="0">
                <a:solidFill>
                  <a:prstClr val="black"/>
                </a:solidFill>
              </a:rPr>
              <a:t>Parser/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9752" y="3789041"/>
            <a:ext cx="748096" cy="775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Essence </a:t>
            </a:r>
            <a:r>
              <a:rPr lang="nl-BE" sz="1000" i="1" dirty="0" smtClean="0">
                <a:solidFill>
                  <a:prstClr val="black"/>
                </a:solidFill>
              </a:rPr>
              <a:t>Processor/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2854260"/>
            <a:ext cx="1129437" cy="756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Schema-based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4" name="Elbow Connector 23"/>
          <p:cNvCxnSpPr>
            <a:stCxn id="19" idx="3"/>
            <a:endCxn id="109" idx="1"/>
          </p:cNvCxnSpPr>
          <p:nvPr/>
        </p:nvCxnSpPr>
        <p:spPr>
          <a:xfrm flipV="1">
            <a:off x="4477301" y="3230965"/>
            <a:ext cx="1297064" cy="13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230965"/>
            <a:ext cx="267819" cy="13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9" idx="1"/>
          </p:cNvCxnSpPr>
          <p:nvPr/>
        </p:nvCxnSpPr>
        <p:spPr>
          <a:xfrm>
            <a:off x="3087848" y="3230966"/>
            <a:ext cx="260016" cy="132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3087848" y="4036188"/>
            <a:ext cx="2686517" cy="140584"/>
          </a:xfrm>
          <a:prstGeom prst="bentConnector3">
            <a:avLst>
              <a:gd name="adj1" fmla="val 752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65104"/>
            <a:ext cx="360040" cy="43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2" idx="1"/>
          </p:cNvCxnSpPr>
          <p:nvPr/>
        </p:nvCxnSpPr>
        <p:spPr>
          <a:xfrm>
            <a:off x="1560962" y="2908484"/>
            <a:ext cx="778790" cy="3224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9052" y="3964903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6439" y="3888926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49" y="3798005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Essence</a:t>
            </a:r>
          </a:p>
        </p:txBody>
      </p:sp>
      <p:cxnSp>
        <p:nvCxnSpPr>
          <p:cNvPr id="42" name="Elbow Connector 41"/>
          <p:cNvCxnSpPr>
            <a:stCxn id="37" idx="3"/>
            <a:endCxn id="15" idx="1"/>
          </p:cNvCxnSpPr>
          <p:nvPr/>
        </p:nvCxnSpPr>
        <p:spPr>
          <a:xfrm>
            <a:off x="1646825" y="4176128"/>
            <a:ext cx="692927" cy="6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12601" y="4663434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1066" y="4756658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576" y="2204864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EBUCore 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2333693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361" y="5014848"/>
            <a:ext cx="705551" cy="163956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5774365" y="2852937"/>
            <a:ext cx="1129437" cy="756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4477301" y="2998276"/>
            <a:ext cx="13035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4477300" y="3502332"/>
            <a:ext cx="129706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39752" y="5301209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&lt;&lt;Other metadata parsers&gt;&gt;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0" idx="3"/>
            <a:endCxn id="137" idx="1"/>
          </p:cNvCxnSpPr>
          <p:nvPr/>
        </p:nvCxnSpPr>
        <p:spPr>
          <a:xfrm flipV="1">
            <a:off x="3087848" y="5679237"/>
            <a:ext cx="269298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55" idx="4"/>
          </p:cNvCxnSpPr>
          <p:nvPr/>
        </p:nvCxnSpPr>
        <p:spPr>
          <a:xfrm flipV="1">
            <a:off x="1619672" y="5090831"/>
            <a:ext cx="5538366" cy="3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</p:cNvCxnSpPr>
          <p:nvPr/>
        </p:nvCxnSpPr>
        <p:spPr>
          <a:xfrm>
            <a:off x="3087848" y="4176772"/>
            <a:ext cx="4070190" cy="387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3347864" y="128496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XML Schema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347864" y="2080268"/>
            <a:ext cx="1129436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XSD Code Generator</a:t>
            </a:r>
          </a:p>
        </p:txBody>
      </p:sp>
      <p:cxnSp>
        <p:nvCxnSpPr>
          <p:cNvPr id="202" name="Elbow Connector 201"/>
          <p:cNvCxnSpPr>
            <a:stCxn id="197" idx="2"/>
            <a:endCxn id="201" idx="0"/>
          </p:cNvCxnSpPr>
          <p:nvPr/>
        </p:nvCxnSpPr>
        <p:spPr>
          <a:xfrm rot="5400000">
            <a:off x="3784946" y="1952631"/>
            <a:ext cx="25527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201" idx="2"/>
            <a:endCxn id="19" idx="0"/>
          </p:cNvCxnSpPr>
          <p:nvPr/>
        </p:nvCxnSpPr>
        <p:spPr>
          <a:xfrm rot="16200000" flipH="1">
            <a:off x="3754301" y="2695978"/>
            <a:ext cx="31656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774364" y="128496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KLV Dictionary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774364" y="2080268"/>
            <a:ext cx="1129436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gen_classes</a:t>
            </a:r>
            <a:br>
              <a:rPr lang="nl-BE" sz="1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Code Generator</a:t>
            </a:r>
          </a:p>
        </p:txBody>
      </p:sp>
      <p:cxnSp>
        <p:nvCxnSpPr>
          <p:cNvPr id="216" name="Elbow Connector 215"/>
          <p:cNvCxnSpPr>
            <a:stCxn id="214" idx="2"/>
            <a:endCxn id="109" idx="0"/>
          </p:cNvCxnSpPr>
          <p:nvPr/>
        </p:nvCxnSpPr>
        <p:spPr>
          <a:xfrm rot="16200000" flipH="1">
            <a:off x="6181464" y="2695316"/>
            <a:ext cx="315239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12" idx="2"/>
            <a:endCxn id="214" idx="0"/>
          </p:cNvCxnSpPr>
          <p:nvPr/>
        </p:nvCxnSpPr>
        <p:spPr>
          <a:xfrm rot="5400000">
            <a:off x="6211446" y="1952631"/>
            <a:ext cx="25527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6016" y="2863870"/>
            <a:ext cx="834932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Bi-directional mapping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8504" y="2378100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988504" y="3662608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1990696" y="4770276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995534" y="519353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852936"/>
            <a:ext cx="505243" cy="3024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0053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467544" y="2557378"/>
            <a:ext cx="1368152" cy="154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97" name="Rectangle 196"/>
          <p:cNvSpPr/>
          <p:nvPr/>
        </p:nvSpPr>
        <p:spPr>
          <a:xfrm>
            <a:off x="586902" y="2701394"/>
            <a:ext cx="1129437" cy="6300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40886" y="2557378"/>
            <a:ext cx="1367739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BMX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48691" y="3421474"/>
            <a:ext cx="1368152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 SDK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59" name="Elbow Connector 58"/>
          <p:cNvCxnSpPr>
            <a:stCxn id="58" idx="1"/>
            <a:endCxn id="54" idx="3"/>
          </p:cNvCxnSpPr>
          <p:nvPr/>
        </p:nvCxnSpPr>
        <p:spPr>
          <a:xfrm rot="10800000" flipV="1">
            <a:off x="1835696" y="2899416"/>
            <a:ext cx="1005190" cy="432048"/>
          </a:xfrm>
          <a:prstGeom prst="bentConnector3">
            <a:avLst>
              <a:gd name="adj1" fmla="val 6721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7" idx="1"/>
            <a:endCxn id="54" idx="3"/>
          </p:cNvCxnSpPr>
          <p:nvPr/>
        </p:nvCxnSpPr>
        <p:spPr>
          <a:xfrm rot="10800000">
            <a:off x="1835697" y="3331464"/>
            <a:ext cx="1012995" cy="432048"/>
          </a:xfrm>
          <a:prstGeom prst="bentConnector3">
            <a:avLst>
              <a:gd name="adj1" fmla="val 6755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69722" y="2629386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064786" y="3745940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cxnSp>
        <p:nvCxnSpPr>
          <p:cNvPr id="69" name="Elbow Connector 68"/>
          <p:cNvCxnSpPr>
            <a:stCxn id="57" idx="3"/>
            <a:endCxn id="58" idx="3"/>
          </p:cNvCxnSpPr>
          <p:nvPr/>
        </p:nvCxnSpPr>
        <p:spPr>
          <a:xfrm flipH="1" flipV="1">
            <a:off x="4208625" y="2899416"/>
            <a:ext cx="8218" cy="864096"/>
          </a:xfrm>
          <a:prstGeom prst="bentConnector3">
            <a:avLst>
              <a:gd name="adj1" fmla="val -278169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45986" y="3147929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cxnSp>
        <p:nvCxnSpPr>
          <p:cNvPr id="73" name="Elbow Connector 72"/>
          <p:cNvCxnSpPr/>
          <p:nvPr/>
        </p:nvCxnSpPr>
        <p:spPr>
          <a:xfrm rot="5400000" flipH="1" flipV="1">
            <a:off x="683567" y="3547490"/>
            <a:ext cx="432051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468941"/>
            <a:ext cx="93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«extends»</a:t>
            </a:r>
            <a:endParaRPr lang="en-GB" sz="1200" dirty="0"/>
          </a:p>
        </p:txBody>
      </p:sp>
      <p:sp>
        <p:nvSpPr>
          <p:cNvPr id="83" name="Rectangle 82"/>
          <p:cNvSpPr/>
          <p:nvPr/>
        </p:nvSpPr>
        <p:spPr>
          <a:xfrm>
            <a:off x="5868144" y="2556663"/>
            <a:ext cx="1367739" cy="349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uriparser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8144" y="3421474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Apache Xerces-C++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8144" y="3851920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Codesynthesis XSD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86" name="Elbow Connector 85"/>
          <p:cNvCxnSpPr>
            <a:stCxn id="58" idx="3"/>
            <a:endCxn id="83" idx="1"/>
          </p:cNvCxnSpPr>
          <p:nvPr/>
        </p:nvCxnSpPr>
        <p:spPr>
          <a:xfrm flipV="1">
            <a:off x="4208625" y="2731524"/>
            <a:ext cx="1659519" cy="1678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967507" y="3340058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950573" y="2486995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cxnSp>
        <p:nvCxnSpPr>
          <p:cNvPr id="103" name="Elbow Connector 102"/>
          <p:cNvCxnSpPr>
            <a:stCxn id="57" idx="3"/>
            <a:endCxn id="84" idx="1"/>
          </p:cNvCxnSpPr>
          <p:nvPr/>
        </p:nvCxnSpPr>
        <p:spPr>
          <a:xfrm flipV="1">
            <a:off x="4216843" y="3592493"/>
            <a:ext cx="1651301" cy="1710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980413" y="3996189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cxnSp>
        <p:nvCxnSpPr>
          <p:cNvPr id="110" name="Elbow Connector 109"/>
          <p:cNvCxnSpPr>
            <a:stCxn id="57" idx="3"/>
            <a:endCxn id="85" idx="1"/>
          </p:cNvCxnSpPr>
          <p:nvPr/>
        </p:nvCxnSpPr>
        <p:spPr>
          <a:xfrm>
            <a:off x="4216843" y="3763512"/>
            <a:ext cx="1651301" cy="2594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82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Presentation1</vt:lpstr>
      <vt:lpstr>PowerPoint Presentation</vt:lpstr>
      <vt:lpstr>PowerPoint Presentation</vt:lpstr>
      <vt:lpstr>PowerPoint Presentation</vt:lpstr>
    </vt:vector>
  </TitlesOfParts>
  <Company>Limecraft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Dieter Van Rijsselbergen</dc:creator>
  <cp:lastModifiedBy>Dieter Van Rijsselbergen</cp:lastModifiedBy>
  <cp:revision>42</cp:revision>
  <dcterms:created xsi:type="dcterms:W3CDTF">2012-07-30T07:52:22Z</dcterms:created>
  <dcterms:modified xsi:type="dcterms:W3CDTF">2012-08-01T07:51:44Z</dcterms:modified>
</cp:coreProperties>
</file>