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55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708920"/>
            <a:ext cx="7772400" cy="108012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Истоки, история и современность языков программирования: язык программирования </a:t>
            </a:r>
            <a:r>
              <a:rPr lang="en-US" sz="3600" b="1" dirty="0" smtClean="0"/>
              <a:t>Python.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5733256"/>
            <a:ext cx="6400800" cy="766936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Составитель</a:t>
            </a:r>
            <a:r>
              <a:rPr lang="ru-RU" sz="2000" dirty="0">
                <a:solidFill>
                  <a:schemeClr val="tx1"/>
                </a:solidFill>
              </a:rPr>
              <a:t>: Сыропятов Е.М.,  учащийся 10 Б </a:t>
            </a:r>
            <a:r>
              <a:rPr lang="ru-RU" sz="2000" dirty="0" smtClean="0">
                <a:solidFill>
                  <a:schemeClr val="tx1"/>
                </a:solidFill>
              </a:rPr>
              <a:t>класса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</a:rPr>
              <a:t>: Кислякова И.А., учитель информатики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4562" y="260648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Муниципальное автономное общеобразовательное учреждение </a:t>
            </a:r>
          </a:p>
          <a:p>
            <a:pPr algn="ctr"/>
            <a:r>
              <a:rPr lang="ru-RU" dirty="0"/>
              <a:t>«Средняя школа №1 имени И.И. Марьина» </a:t>
            </a:r>
          </a:p>
          <a:p>
            <a:pPr algn="ctr"/>
            <a:r>
              <a:rPr lang="ru-RU" dirty="0"/>
              <a:t>ГО  Красноуфимск Свердловской области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3789040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Направление: практико-ориентированный проект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5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1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0"/>
            <a:ext cx="8136904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 </a:t>
            </a:r>
            <a:endParaRPr lang="ru-RU" sz="1800" dirty="0"/>
          </a:p>
          <a:p>
            <a:pPr marL="0" indent="0">
              <a:buNone/>
            </a:pPr>
            <a:r>
              <a:rPr lang="ru-RU" sz="2400" b="1" dirty="0"/>
              <a:t>Содержание</a:t>
            </a:r>
          </a:p>
          <a:p>
            <a:pPr marL="0" indent="0">
              <a:buNone/>
            </a:pPr>
            <a:r>
              <a:rPr lang="ru-RU" sz="2400" b="1" dirty="0" smtClean="0"/>
              <a:t>ВВЕДЕНИЕ</a:t>
            </a:r>
            <a:endParaRPr lang="ru-RU" sz="2400" b="1" dirty="0"/>
          </a:p>
          <a:p>
            <a:pPr marL="0" indent="0">
              <a:buNone/>
            </a:pPr>
            <a:r>
              <a:rPr lang="ru-RU" sz="2400" b="1" dirty="0" smtClean="0"/>
              <a:t>ТЕЗАУРУС</a:t>
            </a:r>
            <a:endParaRPr lang="ru-RU" sz="2400" b="1" dirty="0"/>
          </a:p>
          <a:p>
            <a:pPr marL="0" indent="0">
              <a:buNone/>
            </a:pPr>
            <a:r>
              <a:rPr lang="ru-RU" sz="2400" b="1" dirty="0" smtClean="0"/>
              <a:t>ГЛАВА </a:t>
            </a:r>
            <a:r>
              <a:rPr lang="en-US" sz="2400" b="1" dirty="0"/>
              <a:t>I </a:t>
            </a:r>
            <a:r>
              <a:rPr lang="ru-RU" sz="2400" b="1" dirty="0"/>
              <a:t>О</a:t>
            </a:r>
            <a:r>
              <a:rPr lang="ru-RU" sz="2400" b="1" dirty="0" smtClean="0"/>
              <a:t>сновные этапы исторического развития языков программирования</a:t>
            </a:r>
            <a:endParaRPr lang="ru-RU" sz="2400" b="1" dirty="0"/>
          </a:p>
          <a:p>
            <a:pPr marL="0" indent="0">
              <a:buNone/>
            </a:pPr>
            <a:r>
              <a:rPr lang="en-US" sz="2400" b="1" dirty="0"/>
              <a:t>I</a:t>
            </a:r>
            <a:r>
              <a:rPr lang="ru-RU" sz="2400" b="1" dirty="0"/>
              <a:t>.1 </a:t>
            </a:r>
            <a:r>
              <a:rPr lang="ru-RU" sz="2400" b="1" dirty="0" smtClean="0"/>
              <a:t>История создания первых языков программирования</a:t>
            </a:r>
            <a:endParaRPr lang="ru-RU" sz="2400" b="1" dirty="0"/>
          </a:p>
          <a:p>
            <a:pPr marL="0" indent="0">
              <a:buNone/>
            </a:pPr>
            <a:r>
              <a:rPr lang="en-US" sz="2400" b="1" dirty="0"/>
              <a:t>I</a:t>
            </a:r>
            <a:r>
              <a:rPr lang="ru-RU" sz="2400" b="1" dirty="0"/>
              <a:t>.2. </a:t>
            </a:r>
            <a:r>
              <a:rPr lang="ru-RU" sz="2400" b="1" dirty="0" smtClean="0"/>
              <a:t>Современные языки программирования </a:t>
            </a: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Приложение</a:t>
            </a:r>
          </a:p>
          <a:p>
            <a:pPr marL="0" indent="0">
              <a:buNone/>
            </a:pPr>
            <a:r>
              <a:rPr lang="ru-RU" sz="2400" b="1" dirty="0" smtClean="0"/>
              <a:t>ГЛАВА </a:t>
            </a:r>
            <a:r>
              <a:rPr lang="en-US" sz="2400" b="1" dirty="0"/>
              <a:t>II</a:t>
            </a:r>
            <a:r>
              <a:rPr lang="ru-RU" sz="2400" b="1" dirty="0"/>
              <a:t>  </a:t>
            </a:r>
            <a:r>
              <a:rPr lang="ru-RU" sz="2400" b="1" dirty="0" smtClean="0"/>
              <a:t>Разработка приложения «таблица умножения» на языке программирования </a:t>
            </a:r>
            <a:r>
              <a:rPr lang="en-US" sz="2400" b="1" dirty="0" smtClean="0"/>
              <a:t>python.</a:t>
            </a:r>
            <a:endParaRPr lang="ru-RU" sz="2400" b="1" dirty="0"/>
          </a:p>
          <a:p>
            <a:pPr marL="0" indent="0">
              <a:buNone/>
            </a:pPr>
            <a:r>
              <a:rPr lang="en-US" sz="2400" b="1" dirty="0"/>
              <a:t>II</a:t>
            </a:r>
            <a:r>
              <a:rPr lang="ru-RU" sz="2400" b="1" dirty="0"/>
              <a:t>.1. </a:t>
            </a:r>
            <a:r>
              <a:rPr lang="ru-RU" sz="2400" b="1" dirty="0" smtClean="0"/>
              <a:t>Методы исследования</a:t>
            </a:r>
            <a:endParaRPr lang="ru-RU" sz="2400" b="1" dirty="0"/>
          </a:p>
          <a:p>
            <a:pPr marL="0" indent="0">
              <a:buNone/>
            </a:pPr>
            <a:r>
              <a:rPr lang="en-US" sz="2400" b="1" dirty="0"/>
              <a:t>II</a:t>
            </a:r>
            <a:r>
              <a:rPr lang="ru-RU" sz="2400" b="1" dirty="0"/>
              <a:t>.2. </a:t>
            </a:r>
            <a:r>
              <a:rPr lang="ru-RU" sz="2400" b="1" dirty="0" smtClean="0"/>
              <a:t>Программный код</a:t>
            </a:r>
          </a:p>
          <a:p>
            <a:pPr marL="0" indent="0">
              <a:buNone/>
            </a:pPr>
            <a:r>
              <a:rPr lang="ru-RU" sz="2400" b="1" dirty="0" smtClean="0"/>
              <a:t>ЗАКЛЮЧЕНИЕ</a:t>
            </a: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Список информационных источников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160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Тезаурус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805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Языки программирования</a:t>
            </a:r>
            <a:r>
              <a:rPr lang="ru-RU" dirty="0"/>
              <a:t> – это любой набор правил, который преобразует строки или графические элементы программы в случае визуальных языков программирования в различные виды вывода машинного кода.</a:t>
            </a:r>
          </a:p>
          <a:p>
            <a:pPr marL="0" indent="0">
              <a:buNone/>
            </a:pPr>
            <a:r>
              <a:rPr lang="ru-RU" b="1" dirty="0"/>
              <a:t>Алгоритм</a:t>
            </a:r>
            <a:r>
              <a:rPr lang="ru-RU" dirty="0"/>
              <a:t> — это набор инструкций или правил, предназначенных для решения определенной проблемы. </a:t>
            </a:r>
          </a:p>
          <a:p>
            <a:pPr marL="0" indent="0">
              <a:buNone/>
            </a:pPr>
            <a:r>
              <a:rPr lang="ru-RU" b="1" dirty="0"/>
              <a:t>Машинное обучение</a:t>
            </a:r>
            <a:r>
              <a:rPr lang="ru-RU" dirty="0"/>
              <a:t> </a:t>
            </a:r>
            <a:r>
              <a:rPr lang="ru-RU" dirty="0" smtClean="0"/>
              <a:t>-</a:t>
            </a:r>
            <a:r>
              <a:rPr lang="ru-RU" dirty="0"/>
              <a:t> класс методов искусственного интеллекта, характерной чертой которых является не прямое решение задачи, а обучение за счёт применения решений множества сходных задач.</a:t>
            </a:r>
          </a:p>
          <a:p>
            <a:pPr marL="0" indent="0">
              <a:buNone/>
            </a:pPr>
            <a:r>
              <a:rPr lang="ru-RU" b="1" dirty="0"/>
              <a:t>Объектно-ориентированное программирование (ООП</a:t>
            </a:r>
            <a:r>
              <a:rPr lang="ru-RU" dirty="0"/>
              <a:t>) — это модель, определяемая программистами, которые вращаются вокруг объектов и данных, а не «действий» и «логики».</a:t>
            </a:r>
          </a:p>
          <a:p>
            <a:pPr marL="0" indent="0">
              <a:buNone/>
            </a:pPr>
            <a:r>
              <a:rPr lang="ru-RU" b="1" dirty="0"/>
              <a:t>Код</a:t>
            </a:r>
            <a:r>
              <a:rPr lang="ru-RU" dirty="0"/>
              <a:t> — это термин, используемый для описания письменного набора инструкций, написанных с использованием протоколов определенного языка, такого как </a:t>
            </a:r>
            <a:r>
              <a:rPr lang="ru-RU" dirty="0" err="1"/>
              <a:t>Java</a:t>
            </a:r>
            <a:r>
              <a:rPr lang="ru-RU" dirty="0"/>
              <a:t>, C или 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i="1" dirty="0"/>
              <a:t>Программа  </a:t>
            </a:r>
            <a:r>
              <a:rPr lang="ru-RU" i="1" dirty="0"/>
              <a:t>-  </a:t>
            </a:r>
            <a:r>
              <a:rPr lang="ru-RU" dirty="0"/>
              <a:t>набор последовательных команд, то есть </a:t>
            </a:r>
            <a:r>
              <a:rPr lang="ru-RU" i="1" dirty="0"/>
              <a:t>алгоритм,</a:t>
            </a:r>
            <a:r>
              <a:rPr lang="ru-RU" dirty="0"/>
              <a:t> для объекта, то есть </a:t>
            </a:r>
            <a:r>
              <a:rPr lang="ru-RU" i="1" dirty="0"/>
              <a:t>исполнителя,</a:t>
            </a:r>
            <a:r>
              <a:rPr lang="ru-RU" dirty="0"/>
              <a:t> который должен их выполнить для достижения определенной цели.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5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Анкетирование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99288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2788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Результаты анкетирования на второй вопрос:</a:t>
            </a:r>
            <a:r>
              <a:rPr lang="ru-RU" sz="2000" dirty="0"/>
              <a:t> «Какие языки программирования вам уже знакомы</a:t>
            </a:r>
            <a:r>
              <a:rPr lang="ru-RU" sz="2000" dirty="0" smtClean="0"/>
              <a:t>?»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endParaRPr lang="ru-RU" dirty="0"/>
          </a:p>
        </p:txBody>
      </p:sp>
      <p:pic>
        <p:nvPicPr>
          <p:cNvPr id="6" name="Рисунок 5" descr="https://sun9-81.userapi.com/impg/3TWukC1qPPGi1j4WnBqkLPh3PbCtKZ5HItavnw/vwwhMHKI_gM.jpg?size=974x336&amp;quality=96&amp;sign=d51a3a75d94ed263d497cc1bf14e09cb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928993" cy="3960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5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124744"/>
            <a:ext cx="727280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u="sng" dirty="0" smtClean="0"/>
              <a:t>Цель</a:t>
            </a:r>
            <a:r>
              <a:rPr lang="ru-RU" sz="2400" dirty="0"/>
              <a:t>: разработать программу - тренажер «Таблица умножения»  средствам языка программирования </a:t>
            </a:r>
            <a:r>
              <a:rPr lang="en-US" sz="2400" dirty="0"/>
              <a:t>python </a:t>
            </a:r>
            <a:endParaRPr lang="ru-RU" sz="2400" dirty="0"/>
          </a:p>
          <a:p>
            <a:pPr marL="0" indent="0">
              <a:buNone/>
            </a:pPr>
            <a:r>
              <a:rPr lang="ru-RU" sz="2400" u="sng" dirty="0"/>
              <a:t>Задачи: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1)Проанализировать информационные источники по данной проблеме.</a:t>
            </a:r>
          </a:p>
          <a:p>
            <a:pPr marL="0" indent="0">
              <a:buNone/>
            </a:pPr>
            <a:r>
              <a:rPr lang="ru-RU" sz="2400" dirty="0"/>
              <a:t>2)Определить методы исследования, провести исследования в соответствии с проблемой проекта.</a:t>
            </a:r>
          </a:p>
          <a:p>
            <a:pPr marL="0" indent="0">
              <a:buNone/>
            </a:pPr>
            <a:r>
              <a:rPr lang="ru-RU" sz="2400" dirty="0"/>
              <a:t>3)Разработать программу – тренажер «таблица умножения» на языке программирования </a:t>
            </a:r>
            <a:r>
              <a:rPr lang="en-US" sz="2400" dirty="0" smtClean="0"/>
              <a:t>python </a:t>
            </a:r>
            <a:r>
              <a:rPr lang="ru-RU" sz="2400" dirty="0"/>
              <a:t>в соответствии с требованиями к данному типу </a:t>
            </a:r>
            <a:r>
              <a:rPr lang="ru-RU" sz="2400" dirty="0" smtClean="0"/>
              <a:t>проекта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927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глава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история создания языков программирования:</a:t>
            </a:r>
          </a:p>
          <a:p>
            <a:pPr algn="just"/>
            <a:r>
              <a:rPr lang="ru-RU" sz="2000" dirty="0" smtClean="0"/>
              <a:t>Первые </a:t>
            </a:r>
          </a:p>
          <a:p>
            <a:pPr algn="just"/>
            <a:r>
              <a:rPr lang="ru-RU" sz="2000" dirty="0" smtClean="0"/>
              <a:t>современные</a:t>
            </a:r>
          </a:p>
          <a:p>
            <a:pPr marL="0" indent="0" algn="just">
              <a:buNone/>
            </a:pPr>
            <a:r>
              <a:rPr lang="ru-RU" sz="2000" dirty="0" smtClean="0"/>
              <a:t>Классификация по назначению</a:t>
            </a:r>
          </a:p>
          <a:p>
            <a:pPr algn="just"/>
            <a:r>
              <a:rPr lang="ru-RU" sz="2000" dirty="0" smtClean="0"/>
              <a:t>Для создания </a:t>
            </a:r>
            <a:r>
              <a:rPr lang="en-US" sz="2000" dirty="0" smtClean="0"/>
              <a:t>web</a:t>
            </a:r>
            <a:r>
              <a:rPr lang="ru-RU" sz="2000" dirty="0" smtClean="0"/>
              <a:t> – сайтов</a:t>
            </a:r>
          </a:p>
          <a:p>
            <a:pPr algn="just"/>
            <a:r>
              <a:rPr lang="ru-RU" sz="2000" dirty="0" smtClean="0"/>
              <a:t>Для разработки приложений</a:t>
            </a:r>
          </a:p>
          <a:p>
            <a:pPr marL="0" indent="0" algn="just">
              <a:buNone/>
            </a:pPr>
            <a:r>
              <a:rPr lang="ru-RU" sz="2000" dirty="0" smtClean="0"/>
              <a:t>Классификация по сложности:</a:t>
            </a:r>
          </a:p>
          <a:p>
            <a:pPr algn="just"/>
            <a:r>
              <a:rPr lang="ru-RU" sz="2000" dirty="0" smtClean="0"/>
              <a:t>Высокого уровня</a:t>
            </a:r>
          </a:p>
          <a:p>
            <a:pPr algn="just"/>
            <a:r>
              <a:rPr lang="ru-RU" sz="2000" dirty="0" smtClean="0"/>
              <a:t>Низкого уровня</a:t>
            </a:r>
          </a:p>
          <a:p>
            <a:pPr algn="just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6257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Практическое изучение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Я собираюсь </a:t>
            </a:r>
            <a:r>
              <a:rPr lang="ru-RU" sz="2400" dirty="0"/>
              <a:t>разработать </a:t>
            </a:r>
            <a:r>
              <a:rPr lang="ru-RU" sz="2400" dirty="0" smtClean="0"/>
              <a:t>приложение - тренажер «таблицы умножения</a:t>
            </a:r>
            <a:r>
              <a:rPr lang="ru-RU" sz="2400" dirty="0"/>
              <a:t>» на языке программирования </a:t>
            </a:r>
            <a:r>
              <a:rPr lang="en-US" sz="2400" dirty="0" smtClean="0"/>
              <a:t>Python</a:t>
            </a:r>
            <a:r>
              <a:rPr lang="ru-RU" sz="2400" dirty="0" smtClean="0"/>
              <a:t>. Оно будет работать следующим образом: </a:t>
            </a:r>
          </a:p>
          <a:p>
            <a:pPr marL="0" indent="0" algn="just">
              <a:buNone/>
            </a:pPr>
            <a:r>
              <a:rPr lang="ru-RU" sz="2400" dirty="0" smtClean="0"/>
              <a:t>1)Пользователь открывает приложение, где ему будет предложено ввести свое ФИО, класс, и количество примеров.</a:t>
            </a:r>
          </a:p>
          <a:p>
            <a:pPr marL="0" indent="0" algn="just">
              <a:buNone/>
            </a:pPr>
            <a:r>
              <a:rPr lang="ru-RU" sz="2400" dirty="0" smtClean="0"/>
              <a:t>2)Указав ФИО и класс(необязательно), а также нужное количество примеров, пользователю будет предложено решить указанное количество примеров.</a:t>
            </a:r>
          </a:p>
          <a:p>
            <a:pPr marL="0" indent="0" algn="just">
              <a:buNone/>
            </a:pPr>
            <a:r>
              <a:rPr lang="ru-RU" sz="2400" dirty="0" smtClean="0"/>
              <a:t>3)После решения пользователь увидит процент решенных примеров, их количество а также свою отметку.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813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248</Words>
  <Application>Microsoft Office PowerPoint</Application>
  <PresentationFormat>Экран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Истоки, история и современность языков программирования: язык программирования Python. </vt:lpstr>
      <vt:lpstr>Презентация PowerPoint</vt:lpstr>
      <vt:lpstr>Тезаурус</vt:lpstr>
      <vt:lpstr>Анкетирование</vt:lpstr>
      <vt:lpstr>Презентация PowerPoint</vt:lpstr>
      <vt:lpstr>Презентация PowerPoint</vt:lpstr>
      <vt:lpstr>Презентация PowerPoint</vt:lpstr>
      <vt:lpstr>Первая глава</vt:lpstr>
      <vt:lpstr>Практическое изучение проблемы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программирования: истоки, история, языки – современники.</dc:title>
  <dc:creator>EGOR</dc:creator>
  <cp:lastModifiedBy>EGOR</cp:lastModifiedBy>
  <cp:revision>16</cp:revision>
  <dcterms:created xsi:type="dcterms:W3CDTF">2023-01-14T08:42:35Z</dcterms:created>
  <dcterms:modified xsi:type="dcterms:W3CDTF">2023-02-01T14:30:15Z</dcterms:modified>
</cp:coreProperties>
</file>