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4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8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5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2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1F42-3F22-4520-90DB-779FE7D218E3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E756-2FE1-4091-8097-FCCA42EE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6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7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3"/>
            <a:ext cx="12163425" cy="43053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588028" y="-38082"/>
            <a:ext cx="264020" cy="263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47214"/>
              </p:ext>
            </p:extLst>
          </p:nvPr>
        </p:nvGraphicFramePr>
        <p:xfrm>
          <a:off x="9644886" y="4203910"/>
          <a:ext cx="2547114" cy="26540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4511">
                  <a:extLst>
                    <a:ext uri="{9D8B030D-6E8A-4147-A177-3AD203B41FA5}">
                      <a16:colId xmlns:a16="http://schemas.microsoft.com/office/drawing/2014/main" val="42668926"/>
                    </a:ext>
                  </a:extLst>
                </a:gridCol>
                <a:gridCol w="2102603">
                  <a:extLst>
                    <a:ext uri="{9D8B030D-6E8A-4147-A177-3AD203B41FA5}">
                      <a16:colId xmlns:a16="http://schemas.microsoft.com/office/drawing/2014/main" val="3553090552"/>
                    </a:ext>
                  </a:extLst>
                </a:gridCol>
              </a:tblGrid>
              <a:tr h="2943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solidFill>
                            <a:schemeClr val="bg1"/>
                          </a:solidFill>
                        </a:rPr>
                        <a:t>화면 설명</a:t>
                      </a:r>
                      <a:endParaRPr lang="ko-KR" altLang="en-US" sz="13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09952"/>
                  </a:ext>
                </a:extLst>
              </a:tr>
              <a:tr h="30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1</a:t>
                      </a:r>
                      <a:endParaRPr lang="ko-KR" altLang="en-US" sz="1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smtClean="0"/>
                        <a:t>전체 메뉴</a:t>
                      </a:r>
                      <a:endParaRPr lang="ko-KR" altLang="en-US" sz="1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46167"/>
                  </a:ext>
                </a:extLst>
              </a:tr>
              <a:tr h="400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2</a:t>
                      </a:r>
                      <a:endParaRPr lang="ko-KR" altLang="en-US" sz="1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52406"/>
                  </a:ext>
                </a:extLst>
              </a:tr>
              <a:tr h="423318"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11107"/>
                  </a:ext>
                </a:extLst>
              </a:tr>
              <a:tr h="12305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6462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00020" y="35844"/>
            <a:ext cx="4548754" cy="3797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72" y="6623"/>
            <a:ext cx="2667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 Hwa Jeong</dc:creator>
  <cp:lastModifiedBy>Yeon Hwa Jeong</cp:lastModifiedBy>
  <cp:revision>8</cp:revision>
  <dcterms:created xsi:type="dcterms:W3CDTF">2017-04-05T03:15:24Z</dcterms:created>
  <dcterms:modified xsi:type="dcterms:W3CDTF">2017-04-05T09:46:16Z</dcterms:modified>
</cp:coreProperties>
</file>