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3" r:id="rId2"/>
    <p:sldId id="414" r:id="rId3"/>
    <p:sldId id="415" r:id="rId4"/>
    <p:sldId id="416" r:id="rId5"/>
    <p:sldId id="417" r:id="rId6"/>
    <p:sldId id="4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BAA9-FCC3-4EC4-8AD4-E05B29FAE6B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1B5D-9C26-4D85-AE5F-A149643BE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9014-D7CE-47CE-AB9E-823D8DC6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2526A-EEB1-4E47-88C7-4A42C562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F337-AC27-4FED-9D3B-E8ED9171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15EF-0F38-4C4D-A975-2FA380E3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401F-4451-4E67-9B41-7E140B21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4341-0270-4311-A18B-7D0A8565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0A897-5609-49A5-BF91-750EB40E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22D2-6232-43F6-A733-F2BF06CC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CE4-6775-482E-967D-E2058934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E689-82AD-4FE1-9B8D-ABF54697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1034F-587A-48AB-B48A-76655ED27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CB90-B52C-4C93-AA1F-B1BD4F70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5535D-4B40-4140-8547-E1CD9732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2B4F-C979-48CD-8C41-B6F17820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8E01-B7BF-4716-AAC8-82F10727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D8DB-3455-4DA5-B156-65D8C8A4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F75E-5386-483C-B160-059847CB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BBC8-CF6D-42B8-89F0-8FEA045D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AC77-AB2F-4C48-A0B3-6A65648C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5ABF-5BFE-44F4-AA2A-0D5B25D3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0B60-1E8C-4A26-AAF8-15DA42E5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BB5B-D44F-48EB-ABF0-4AC2CAC4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0AB1-D146-4E6F-9DE2-AAFE126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63C1-2F68-46E8-87FC-23D4D623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3307-EC02-4442-90B0-D25B094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9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4691-ACE3-4D04-B7B8-A01C1D8C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A69A-04E3-4A79-BA1B-5E941CE4E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3AE6B-4A66-47F1-8817-9B92EEE79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B1429-69E9-4845-89AF-19E6AECB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2EDE0-2354-4415-8F72-14EFBD2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F644-6640-45DB-B904-C6674FF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3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6EDF-9CCF-4F62-88A6-291A0585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2C85-5B71-420C-BFA0-07B37C25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51BF-BE9C-4223-967E-902D526D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C9CDB-4817-4304-9CA7-23E560182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17BC-0F1E-46F8-B63B-794163425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795F7-5DC0-4E99-B33F-0EEBA3D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D058B-6AAD-4AEF-B6D9-E337993A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8B62A-0961-45F4-B211-F047EB68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8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517C-BC88-4C28-BC71-57D314A7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58B7D-BA98-4CF3-A6B5-A637FA75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6D6E5-F453-484D-8482-DF18C693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A43D-B514-406A-97BD-26BF8C41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1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9CDD5-7D00-47AC-9E1D-952B463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AEF3C-E674-4EAA-98E8-3796D41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C327-CE30-4FBD-BCF2-1514FC91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297E-3A3E-429C-8EDE-2D87BD5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4E49-94A4-4D79-8A91-05AA9DF5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17181-122C-4FD8-8D05-48A55A9E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8E173-6B52-456B-AE64-E8F2893D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B0B3B-036D-4C2D-AE1B-A3355FA2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7AA7-C332-4264-8A48-AF61C6A4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2117-C2BC-455B-B639-C338C3E5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2F351-1070-40FD-8D45-EE4E5F305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C853-18F3-4ACA-9934-A88F83A2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5704-3E50-4061-95B5-73A81E0F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F59B-A3D1-4CBE-8E1B-F6BD164D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061F-6EBA-462D-BFCA-5ECC066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9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FE3-5905-4268-888C-8BB5C8FB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D990-E091-45AF-AE2D-2CFEA8A5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EE92-5169-40F3-8F04-49A523480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5FAD-3124-4983-9A28-ED93A95666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DCAF-DD2C-4225-A6AD-ED607F66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6D70-5788-4C6E-8473-4CA283479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AC69B4-E11B-4109-9A2E-0AD170232C63}"/>
              </a:ext>
            </a:extLst>
          </p:cNvPr>
          <p:cNvGrpSpPr/>
          <p:nvPr/>
        </p:nvGrpSpPr>
        <p:grpSpPr>
          <a:xfrm>
            <a:off x="545401" y="1825621"/>
            <a:ext cx="11318388" cy="2935605"/>
            <a:chOff x="170497" y="1816477"/>
            <a:chExt cx="11318388" cy="293560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578F22D-728C-4925-BCD9-D22C3A59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0497" y="1816477"/>
              <a:ext cx="11318388" cy="2935605"/>
            </a:xfrm>
            <a:prstGeom prst="rect">
              <a:avLst/>
            </a:prstGeom>
          </p:spPr>
        </p:pic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31145FE-0E41-4053-BBE8-8F24002734E0}"/>
                </a:ext>
              </a:extLst>
            </p:cNvPr>
            <p:cNvSpPr/>
            <p:nvPr/>
          </p:nvSpPr>
          <p:spPr>
            <a:xfrm>
              <a:off x="4597053" y="2026086"/>
              <a:ext cx="6666127" cy="1583889"/>
            </a:xfrm>
            <a:prstGeom prst="parallelogram">
              <a:avLst>
                <a:gd name="adj" fmla="val 115205"/>
              </a:avLst>
            </a:prstGeom>
            <a:solidFill>
              <a:srgbClr val="1BA1E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3E1A57-3AB9-464E-BF6B-687ABAE2E15F}"/>
                </a:ext>
              </a:extLst>
            </p:cNvPr>
            <p:cNvSpPr/>
            <p:nvPr/>
          </p:nvSpPr>
          <p:spPr>
            <a:xfrm>
              <a:off x="6129338" y="3595685"/>
              <a:ext cx="2147887" cy="707233"/>
            </a:xfrm>
            <a:custGeom>
              <a:avLst/>
              <a:gdLst>
                <a:gd name="connsiteX0" fmla="*/ 114300 w 2147887"/>
                <a:gd name="connsiteY0" fmla="*/ 4763 h 685800"/>
                <a:gd name="connsiteX1" fmla="*/ 1924050 w 2147887"/>
                <a:gd name="connsiteY1" fmla="*/ 14288 h 685800"/>
                <a:gd name="connsiteX2" fmla="*/ 1981200 w 2147887"/>
                <a:gd name="connsiteY2" fmla="*/ 9525 h 685800"/>
                <a:gd name="connsiteX3" fmla="*/ 2071687 w 2147887"/>
                <a:gd name="connsiteY3" fmla="*/ 214313 h 685800"/>
                <a:gd name="connsiteX4" fmla="*/ 2114550 w 2147887"/>
                <a:gd name="connsiteY4" fmla="*/ 300038 h 685800"/>
                <a:gd name="connsiteX5" fmla="*/ 2133600 w 2147887"/>
                <a:gd name="connsiteY5" fmla="*/ 428625 h 685800"/>
                <a:gd name="connsiteX6" fmla="*/ 2147887 w 2147887"/>
                <a:gd name="connsiteY6" fmla="*/ 552450 h 685800"/>
                <a:gd name="connsiteX7" fmla="*/ 2147887 w 2147887"/>
                <a:gd name="connsiteY7" fmla="*/ 685800 h 685800"/>
                <a:gd name="connsiteX8" fmla="*/ 852487 w 2147887"/>
                <a:gd name="connsiteY8" fmla="*/ 676275 h 685800"/>
                <a:gd name="connsiteX9" fmla="*/ 623887 w 2147887"/>
                <a:gd name="connsiteY9" fmla="*/ 357188 h 685800"/>
                <a:gd name="connsiteX10" fmla="*/ 519112 w 2147887"/>
                <a:gd name="connsiteY10" fmla="*/ 280988 h 685800"/>
                <a:gd name="connsiteX11" fmla="*/ 404812 w 2147887"/>
                <a:gd name="connsiteY11" fmla="*/ 195263 h 685800"/>
                <a:gd name="connsiteX12" fmla="*/ 271462 w 2147887"/>
                <a:gd name="connsiteY12" fmla="*/ 138113 h 685800"/>
                <a:gd name="connsiteX13" fmla="*/ 100012 w 2147887"/>
                <a:gd name="connsiteY13" fmla="*/ 61913 h 685800"/>
                <a:gd name="connsiteX14" fmla="*/ 28575 w 2147887"/>
                <a:gd name="connsiteY14" fmla="*/ 28575 h 685800"/>
                <a:gd name="connsiteX15" fmla="*/ 0 w 2147887"/>
                <a:gd name="connsiteY15" fmla="*/ 0 h 685800"/>
                <a:gd name="connsiteX16" fmla="*/ 114300 w 2147887"/>
                <a:gd name="connsiteY16" fmla="*/ 4763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47887" h="685800">
                  <a:moveTo>
                    <a:pt x="114300" y="4763"/>
                  </a:moveTo>
                  <a:lnTo>
                    <a:pt x="1924050" y="14288"/>
                  </a:lnTo>
                  <a:lnTo>
                    <a:pt x="1981200" y="9525"/>
                  </a:lnTo>
                  <a:lnTo>
                    <a:pt x="2071687" y="214313"/>
                  </a:lnTo>
                  <a:lnTo>
                    <a:pt x="2114550" y="300038"/>
                  </a:lnTo>
                  <a:lnTo>
                    <a:pt x="2133600" y="428625"/>
                  </a:lnTo>
                  <a:lnTo>
                    <a:pt x="2147887" y="552450"/>
                  </a:lnTo>
                  <a:lnTo>
                    <a:pt x="2147887" y="685800"/>
                  </a:lnTo>
                  <a:lnTo>
                    <a:pt x="852487" y="676275"/>
                  </a:lnTo>
                  <a:lnTo>
                    <a:pt x="623887" y="357188"/>
                  </a:lnTo>
                  <a:lnTo>
                    <a:pt x="519112" y="280988"/>
                  </a:lnTo>
                  <a:lnTo>
                    <a:pt x="404812" y="195263"/>
                  </a:lnTo>
                  <a:lnTo>
                    <a:pt x="271462" y="138113"/>
                  </a:lnTo>
                  <a:lnTo>
                    <a:pt x="100012" y="61913"/>
                  </a:lnTo>
                  <a:lnTo>
                    <a:pt x="28575" y="28575"/>
                  </a:lnTo>
                  <a:lnTo>
                    <a:pt x="0" y="0"/>
                  </a:lnTo>
                  <a:lnTo>
                    <a:pt x="114300" y="4763"/>
                  </a:lnTo>
                  <a:close/>
                </a:path>
              </a:pathLst>
            </a:custGeom>
            <a:solidFill>
              <a:srgbClr val="1BA1E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0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C9AE5F1-4810-4575-BA1E-BE4544752533}"/>
              </a:ext>
            </a:extLst>
          </p:cNvPr>
          <p:cNvGrpSpPr/>
          <p:nvPr/>
        </p:nvGrpSpPr>
        <p:grpSpPr>
          <a:xfrm>
            <a:off x="2800668" y="1262928"/>
            <a:ext cx="5143500" cy="3113560"/>
            <a:chOff x="2376488" y="1607352"/>
            <a:chExt cx="5143500" cy="311356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628367-FC6D-4E39-8F20-485E6B731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488" y="2815912"/>
              <a:ext cx="5143500" cy="190500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1250AE-5561-4D9D-9D18-8545073F44F1}"/>
                </a:ext>
              </a:extLst>
            </p:cNvPr>
            <p:cNvGrpSpPr/>
            <p:nvPr/>
          </p:nvGrpSpPr>
          <p:grpSpPr>
            <a:xfrm>
              <a:off x="3993362" y="1607352"/>
              <a:ext cx="2702713" cy="2607459"/>
              <a:chOff x="3593312" y="197652"/>
              <a:chExt cx="2702713" cy="260745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C421CE0-2F9E-4B43-83AA-10E80FFEA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388" y="2476500"/>
                <a:ext cx="200025" cy="261938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4AF684E-7A64-4692-9CDC-F85958365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6463" y="1781168"/>
                <a:ext cx="309562" cy="171451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0BAA6191-028B-4871-BEC1-F4F7419CE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3312" y="197652"/>
                <a:ext cx="2607459" cy="2607459"/>
              </a:xfrm>
              <a:prstGeom prst="arc">
                <a:avLst>
                  <a:gd name="adj1" fmla="val 956053"/>
                  <a:gd name="adj2" fmla="val 3706056"/>
                </a:avLst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59C139-33EF-48FF-BBA3-D5E7A2658587}"/>
                  </a:ext>
                </a:extLst>
              </p:cNvPr>
              <p:cNvSpPr txBox="1"/>
              <p:nvPr/>
            </p:nvSpPr>
            <p:spPr>
              <a:xfrm>
                <a:off x="5533496" y="2127880"/>
                <a:ext cx="489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π</a:t>
                </a:r>
                <a:r>
                  <a:rPr lang="en-US" altLang="zh-CN" sz="9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sz="900" b="1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CN" sz="9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/4</a:t>
                </a:r>
                <a:endParaRPr lang="zh-CN" altLang="en-US" sz="9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CBEE6C-2A00-48B8-844D-35C5164DC155}"/>
                </a:ext>
              </a:extLst>
            </p:cNvPr>
            <p:cNvCxnSpPr>
              <a:cxnSpLocks/>
            </p:cNvCxnSpPr>
            <p:nvPr/>
          </p:nvCxnSpPr>
          <p:spPr>
            <a:xfrm>
              <a:off x="6578599" y="3082916"/>
              <a:ext cx="117476" cy="2698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45F92-1674-44FA-9DB7-3CE40F1E3D95}"/>
                </a:ext>
              </a:extLst>
            </p:cNvPr>
            <p:cNvSpPr txBox="1"/>
            <p:nvPr/>
          </p:nvSpPr>
          <p:spPr>
            <a:xfrm>
              <a:off x="5933546" y="2908751"/>
              <a:ext cx="10422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critical stop point</a:t>
              </a:r>
              <a:endParaRPr lang="zh-CN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D1CBD-D787-40A4-AAE9-47B2A785A79D}"/>
              </a:ext>
            </a:extLst>
          </p:cNvPr>
          <p:cNvGrpSpPr/>
          <p:nvPr/>
        </p:nvGrpSpPr>
        <p:grpSpPr>
          <a:xfrm>
            <a:off x="3524250" y="1895857"/>
            <a:ext cx="5143500" cy="2857500"/>
            <a:chOff x="3524250" y="1895857"/>
            <a:chExt cx="5143500" cy="2857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1EFE6-6B8C-4444-8D65-1D14DD563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4250" y="1895857"/>
              <a:ext cx="5143500" cy="28575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214C31-0EF0-44AF-AB33-5DFEC0C9FB96}"/>
                </a:ext>
              </a:extLst>
            </p:cNvPr>
            <p:cNvGrpSpPr/>
            <p:nvPr/>
          </p:nvGrpSpPr>
          <p:grpSpPr>
            <a:xfrm>
              <a:off x="5617591" y="2088696"/>
              <a:ext cx="1127760" cy="1797879"/>
              <a:chOff x="5617591" y="2088696"/>
              <a:chExt cx="1127760" cy="179787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440867F-A31B-4362-900F-86DB5A986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032" y="2204112"/>
                <a:ext cx="12319" cy="1682463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C785645-86DB-4C62-AB55-B2D2A6BF4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591" y="2204112"/>
                <a:ext cx="0" cy="1469103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B05367-C56C-4783-ABED-A4A099F26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591" y="2264664"/>
                <a:ext cx="1115441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8AD77A-789C-430C-8665-A7BD4F5200E3}"/>
                  </a:ext>
                </a:extLst>
              </p:cNvPr>
              <p:cNvSpPr txBox="1"/>
              <p:nvPr/>
            </p:nvSpPr>
            <p:spPr>
              <a:xfrm>
                <a:off x="6059424" y="2088696"/>
                <a:ext cx="5774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d=590m</a:t>
                </a:r>
                <a:endParaRPr lang="zh-CN" alt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C76925-82C5-4132-A60D-D2E00B6BABE9}"/>
              </a:ext>
            </a:extLst>
          </p:cNvPr>
          <p:cNvSpPr txBox="1"/>
          <p:nvPr/>
        </p:nvSpPr>
        <p:spPr>
          <a:xfrm>
            <a:off x="7383599" y="342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0C1D30-E86A-4059-B09A-FB29BA0E93B3}"/>
              </a:ext>
            </a:extLst>
          </p:cNvPr>
          <p:cNvSpPr txBox="1"/>
          <p:nvPr/>
        </p:nvSpPr>
        <p:spPr>
          <a:xfrm>
            <a:off x="7752266" y="2019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3BFA97-D0AD-4943-8EB5-B31568AF7CE6}"/>
              </a:ext>
            </a:extLst>
          </p:cNvPr>
          <p:cNvSpPr txBox="1"/>
          <p:nvPr/>
        </p:nvSpPr>
        <p:spPr>
          <a:xfrm>
            <a:off x="2766060" y="5471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3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C002584-D598-4EC3-895E-EA1222DA12B4}"/>
              </a:ext>
            </a:extLst>
          </p:cNvPr>
          <p:cNvGrpSpPr/>
          <p:nvPr/>
        </p:nvGrpSpPr>
        <p:grpSpPr>
          <a:xfrm>
            <a:off x="3524250" y="2000250"/>
            <a:ext cx="5143500" cy="2857500"/>
            <a:chOff x="3524250" y="2000250"/>
            <a:chExt cx="5143500" cy="28575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89FCBF-5E25-4559-8EF2-85FBD5A6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4250" y="2000250"/>
              <a:ext cx="5143500" cy="28575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058A94-7B34-41AF-ACD6-CDEDBFF5A5D7}"/>
                </a:ext>
              </a:extLst>
            </p:cNvPr>
            <p:cNvGrpSpPr/>
            <p:nvPr/>
          </p:nvGrpSpPr>
          <p:grpSpPr>
            <a:xfrm>
              <a:off x="4752878" y="2170230"/>
              <a:ext cx="1992473" cy="1716345"/>
              <a:chOff x="4752878" y="2170230"/>
              <a:chExt cx="1992473" cy="17163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214C31-0EF0-44AF-AB33-5DFEC0C9FB96}"/>
                  </a:ext>
                </a:extLst>
              </p:cNvPr>
              <p:cNvGrpSpPr/>
              <p:nvPr/>
            </p:nvGrpSpPr>
            <p:grpSpPr>
              <a:xfrm>
                <a:off x="5617591" y="2170230"/>
                <a:ext cx="1127760" cy="1716345"/>
                <a:chOff x="5617591" y="2170230"/>
                <a:chExt cx="1127760" cy="171634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40867F-A31B-4362-900F-86DB5A986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3032" y="2204112"/>
                  <a:ext cx="12319" cy="1682463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C785645-86DB-4C62-AB55-B2D2A6BF4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7591" y="2204112"/>
                  <a:ext cx="0" cy="1469103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B05367-C56C-4783-ABED-A4A099F26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7591" y="2365248"/>
                  <a:ext cx="1115441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8AD77A-789C-430C-8665-A7BD4F5200E3}"/>
                    </a:ext>
                  </a:extLst>
                </p:cNvPr>
                <p:cNvSpPr txBox="1"/>
                <p:nvPr/>
              </p:nvSpPr>
              <p:spPr>
                <a:xfrm>
                  <a:off x="6059424" y="2170230"/>
                  <a:ext cx="684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900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CD</a:t>
                  </a:r>
                  <a:r>
                    <a:rPr lang="en-US" altLang="zh-CN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=590m</a:t>
                  </a:r>
                  <a:endParaRPr lang="zh-CN" alt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F0EA21F-A748-4526-A487-CDE85CF49D76}"/>
                  </a:ext>
                </a:extLst>
              </p:cNvPr>
              <p:cNvGrpSpPr/>
              <p:nvPr/>
            </p:nvGrpSpPr>
            <p:grpSpPr>
              <a:xfrm>
                <a:off x="4752878" y="2204112"/>
                <a:ext cx="843764" cy="1462753"/>
                <a:chOff x="6520053" y="2417472"/>
                <a:chExt cx="843764" cy="1462753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625AA5-8C77-44CE-8CDD-03B201FA2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226" y="2464435"/>
                  <a:ext cx="0" cy="1415790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1C64724-324C-4D18-B501-9F989681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0053" y="2464435"/>
                  <a:ext cx="0" cy="621078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71496A9-8B3C-4763-AF74-D5C61D03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0053" y="2578608"/>
                  <a:ext cx="24117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1BD8944-97CF-4F69-B538-F479A07EE063}"/>
                    </a:ext>
                  </a:extLst>
                </p:cNvPr>
                <p:cNvSpPr txBox="1"/>
                <p:nvPr/>
              </p:nvSpPr>
              <p:spPr>
                <a:xfrm>
                  <a:off x="6693441" y="2417472"/>
                  <a:ext cx="6703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900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</a:t>
                  </a:r>
                  <a:r>
                    <a:rPr lang="en-US" altLang="zh-CN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=124m</a:t>
                  </a:r>
                  <a:endParaRPr lang="zh-CN" alt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BAE6625-DA4B-4839-88B3-90AC447125D9}"/>
              </a:ext>
            </a:extLst>
          </p:cNvPr>
          <p:cNvSpPr txBox="1"/>
          <p:nvPr/>
        </p:nvSpPr>
        <p:spPr>
          <a:xfrm>
            <a:off x="2522220" y="553974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75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76EADA4-FAB9-4291-9AC2-A97409878A8E}"/>
              </a:ext>
            </a:extLst>
          </p:cNvPr>
          <p:cNvGrpSpPr/>
          <p:nvPr/>
        </p:nvGrpSpPr>
        <p:grpSpPr>
          <a:xfrm>
            <a:off x="3524250" y="2000250"/>
            <a:ext cx="5143500" cy="2857500"/>
            <a:chOff x="3524250" y="2000250"/>
            <a:chExt cx="5143500" cy="28575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2D9151-2889-4DFD-B694-0826EA21B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4250" y="2000250"/>
              <a:ext cx="5143500" cy="28575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058A94-7B34-41AF-ACD6-CDEDBFF5A5D7}"/>
                </a:ext>
              </a:extLst>
            </p:cNvPr>
            <p:cNvGrpSpPr/>
            <p:nvPr/>
          </p:nvGrpSpPr>
          <p:grpSpPr>
            <a:xfrm>
              <a:off x="4752878" y="2204112"/>
              <a:ext cx="2605166" cy="1682463"/>
              <a:chOff x="4752878" y="2204112"/>
              <a:chExt cx="2605166" cy="168246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214C31-0EF0-44AF-AB33-5DFEC0C9FB96}"/>
                  </a:ext>
                </a:extLst>
              </p:cNvPr>
              <p:cNvGrpSpPr/>
              <p:nvPr/>
            </p:nvGrpSpPr>
            <p:grpSpPr>
              <a:xfrm>
                <a:off x="5900166" y="2204112"/>
                <a:ext cx="1457878" cy="1682463"/>
                <a:chOff x="5900166" y="2204112"/>
                <a:chExt cx="1457878" cy="1682463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40867F-A31B-4362-900F-86DB5A986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4041" y="2248562"/>
                  <a:ext cx="21310" cy="1638013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C785645-86DB-4C62-AB55-B2D2A6BF4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0166" y="2248562"/>
                  <a:ext cx="0" cy="732482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B05367-C56C-4783-ABED-A4A099F26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0166" y="2341753"/>
                  <a:ext cx="823875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8AD77A-789C-430C-8665-A7BD4F5200E3}"/>
                    </a:ext>
                  </a:extLst>
                </p:cNvPr>
                <p:cNvSpPr txBox="1"/>
                <p:nvPr/>
              </p:nvSpPr>
              <p:spPr>
                <a:xfrm>
                  <a:off x="6673241" y="2204112"/>
                  <a:ext cx="684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900" b="1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CD</a:t>
                  </a:r>
                  <a:r>
                    <a:rPr lang="en-US" altLang="zh-CN" sz="9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=445m</a:t>
                  </a:r>
                  <a:endParaRPr lang="zh-CN" alt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F0EA21F-A748-4526-A487-CDE85CF49D76}"/>
                  </a:ext>
                </a:extLst>
              </p:cNvPr>
              <p:cNvGrpSpPr/>
              <p:nvPr/>
            </p:nvGrpSpPr>
            <p:grpSpPr>
              <a:xfrm>
                <a:off x="4752878" y="2207287"/>
                <a:ext cx="875514" cy="1459578"/>
                <a:chOff x="6520053" y="2420647"/>
                <a:chExt cx="875514" cy="1459578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625AA5-8C77-44CE-8CDD-03B201FA2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226" y="2464435"/>
                  <a:ext cx="0" cy="1415790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1C64724-324C-4D18-B501-9F989681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0053" y="2464435"/>
                  <a:ext cx="0" cy="621078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71496A9-8B3C-4763-AF74-D5C61D03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0053" y="2578608"/>
                  <a:ext cx="24117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1BD8944-97CF-4F69-B538-F479A07EE063}"/>
                    </a:ext>
                  </a:extLst>
                </p:cNvPr>
                <p:cNvSpPr txBox="1"/>
                <p:nvPr/>
              </p:nvSpPr>
              <p:spPr>
                <a:xfrm>
                  <a:off x="6725191" y="2420647"/>
                  <a:ext cx="6703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900" b="1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</a:t>
                  </a:r>
                  <a:r>
                    <a:rPr lang="en-US" altLang="zh-CN" sz="9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=114m</a:t>
                  </a:r>
                  <a:endParaRPr lang="zh-CN" alt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BAE6625-DA4B-4839-88B3-90AC447125D9}"/>
              </a:ext>
            </a:extLst>
          </p:cNvPr>
          <p:cNvSpPr txBox="1"/>
          <p:nvPr/>
        </p:nvSpPr>
        <p:spPr>
          <a:xfrm>
            <a:off x="2522220" y="55397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6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BAE6625-DA4B-4839-88B3-90AC447125D9}"/>
              </a:ext>
            </a:extLst>
          </p:cNvPr>
          <p:cNvSpPr txBox="1"/>
          <p:nvPr/>
        </p:nvSpPr>
        <p:spPr>
          <a:xfrm>
            <a:off x="2522220" y="55397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Version1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061825-DA13-41B6-A714-F57883F891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68" y="1394697"/>
            <a:ext cx="3323591" cy="1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23217C-062D-4C01-B321-75BB129906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85" y="1404302"/>
            <a:ext cx="2896870" cy="160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02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41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Liming</dc:creator>
  <cp:lastModifiedBy>Gao, Liming</cp:lastModifiedBy>
  <cp:revision>34</cp:revision>
  <dcterms:created xsi:type="dcterms:W3CDTF">2021-04-15T03:11:48Z</dcterms:created>
  <dcterms:modified xsi:type="dcterms:W3CDTF">2021-04-22T00:37:35Z</dcterms:modified>
</cp:coreProperties>
</file>