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0D42-00C6-4848-8539-492CA035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3C789-BA26-4192-B887-EF6DB34E5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D3D9C-130C-482E-9263-27FE6C1C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23B-77DC-4B99-986E-DB1D07DDF89B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89A9-FAD1-4B47-BA7A-2FDF9C7C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F9A5-09E4-43BB-ACFE-2D8A8ADA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7455-50F0-49F1-ADC8-018041C2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87A6-4EA2-4519-9547-ECF6F5DA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2DFA9-A861-466F-A7A8-7AF6220CF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39CA8-8357-4F76-AD43-ED2C171A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23B-77DC-4B99-986E-DB1D07DDF89B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C99C-1B73-409D-A06F-4AE74185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1AA9-5A4F-47AC-837C-9FB413F7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7455-50F0-49F1-ADC8-018041C2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1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8FFAF-0D03-4108-B71F-2487D76A2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83F41-E2ED-4F1D-91DF-C2D15415E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7C7D2-9428-4F2A-8CFB-142A26BA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23B-77DC-4B99-986E-DB1D07DDF89B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57FF7-AACF-433E-9081-37A6E32D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56333-5336-4D11-8806-C2047CA8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7455-50F0-49F1-ADC8-018041C2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0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3DAE-37C5-48CA-A7A3-C3ED4FD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0057-72D1-41AB-B58E-F67B9F4E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04CA-8EC5-43A8-A556-9243D898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23B-77DC-4B99-986E-DB1D07DDF89B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D5E1-34D1-446D-9F74-25CE24D1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5666-9C68-4C7A-88CC-AB482660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7455-50F0-49F1-ADC8-018041C2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5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2154-A623-47BE-8097-3622E39C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3D959-B097-43B5-B725-51898ED21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B521-5623-40B5-B58C-1DCB2CDA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23B-77DC-4B99-986E-DB1D07DDF89B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3F50-AD7D-4F98-A719-70257923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8955-ED9A-4A6D-8FA9-0042F1B1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7455-50F0-49F1-ADC8-018041C2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9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D4D9-1A66-4C83-9D6D-75924F6C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81CF-BDB2-4DA1-BF4B-35A1E889D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48D00-0161-44B2-86DD-4E345022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38A7D-79C0-4625-8EB4-DBDBB0E0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23B-77DC-4B99-986E-DB1D07DDF89B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5F6E7-8508-432B-8604-B2DED5A5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4496-A36A-41BA-8F1C-B49D1F7B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7455-50F0-49F1-ADC8-018041C2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5ADA-E343-446C-9E1E-65439842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05E2-75F7-41D6-A399-73C0A08A8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906AB-CBAE-4FE9-8DFF-EBC97667D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333D6-21FA-42D7-8939-43B49B988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AF74B-941C-4094-A564-325371D92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C94A5-598C-4DFF-BD02-CA3324D2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23B-77DC-4B99-986E-DB1D07DDF89B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E3511-72EF-4936-B0F9-55A51590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F08B0-258D-4884-9107-A795C393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7455-50F0-49F1-ADC8-018041C2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C304-B509-4783-AADC-D9027A20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51FB0-7B31-45BF-93BF-60F451CD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23B-77DC-4B99-986E-DB1D07DDF89B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DA91D-F309-4960-A012-9EF94B5C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978A1-C8F4-49BC-907C-23C7BC90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7455-50F0-49F1-ADC8-018041C2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7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1454D-3828-478C-9673-2175B9A5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23B-77DC-4B99-986E-DB1D07DDF89B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65CB3-7EFF-41B3-98D9-0FB7CAFD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FEAB3-C254-4FFD-A732-F1597FCC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7455-50F0-49F1-ADC8-018041C2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07E7-ABF3-4E64-BF38-A3DCF05C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9F6A-E6A0-45F5-ADF8-70583A20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AAE9F-9427-4063-A200-6936FD18C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5F729-ABBF-42EC-BB75-38E59F48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23B-77DC-4B99-986E-DB1D07DDF89B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8E447-9575-42CB-9C87-C06C415E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3BAF8-6323-49F4-A601-98A481AC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7455-50F0-49F1-ADC8-018041C2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8710-C669-48C6-BBD3-515187E1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77231-2702-41EC-8DDC-0189B7159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20F20-6FFA-426C-9012-6D8CADD10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252B-BF43-4E89-ADE2-1B4999FA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23B-77DC-4B99-986E-DB1D07DDF89B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3455F-3D62-48F7-8BAE-0D7BE66E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DE277-EB6C-4593-A130-7BA42751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7455-50F0-49F1-ADC8-018041C2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D2D57-C1D0-4540-86D3-0A6F91A2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36F19-1795-41C4-8D8E-2AD56973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9C63-3444-4B6F-A1B2-21E30B8B0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923B-77DC-4B99-986E-DB1D07DDF89B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686CC-A08B-4B17-ADA1-5FD2F751D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B3785-BD0F-4A13-9D36-8F8C89A0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7455-50F0-49F1-ADC8-018041C2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1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A3F6015-588E-41E5-9BB0-F00058B99E2F}"/>
              </a:ext>
            </a:extLst>
          </p:cNvPr>
          <p:cNvGrpSpPr/>
          <p:nvPr/>
        </p:nvGrpSpPr>
        <p:grpSpPr>
          <a:xfrm>
            <a:off x="491782" y="172848"/>
            <a:ext cx="11141465" cy="6443602"/>
            <a:chOff x="491782" y="172848"/>
            <a:chExt cx="11141465" cy="644360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B13342-9AC0-4B7B-A521-699E165AF106}"/>
                </a:ext>
              </a:extLst>
            </p:cNvPr>
            <p:cNvSpPr/>
            <p:nvPr/>
          </p:nvSpPr>
          <p:spPr>
            <a:xfrm>
              <a:off x="7343848" y="4274153"/>
              <a:ext cx="2589728" cy="1483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Databases of Vehicle and Road Measurements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E4AC5B-1C05-4F06-80DB-7BD5B23C79CB}"/>
                </a:ext>
              </a:extLst>
            </p:cNvPr>
            <p:cNvSpPr/>
            <p:nvPr/>
          </p:nvSpPr>
          <p:spPr>
            <a:xfrm>
              <a:off x="1392402" y="4173257"/>
              <a:ext cx="2589728" cy="1483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and Sensing Hardware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4FD3EB-1E06-41D4-B31D-1A37F32123B9}"/>
                </a:ext>
              </a:extLst>
            </p:cNvPr>
            <p:cNvSpPr/>
            <p:nvPr/>
          </p:nvSpPr>
          <p:spPr>
            <a:xfrm>
              <a:off x="1392402" y="707657"/>
              <a:ext cx="2589728" cy="1483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Driving Simulators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3B0C15D-E239-4870-B76F-D0435DA062D8}"/>
                </a:ext>
              </a:extLst>
            </p:cNvPr>
            <p:cNvSpPr/>
            <p:nvPr/>
          </p:nvSpPr>
          <p:spPr>
            <a:xfrm>
              <a:off x="491782" y="2440457"/>
              <a:ext cx="2589728" cy="1483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Simulations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974E71-ED51-4B8C-A47B-BEBE7F92CD7B}"/>
                </a:ext>
              </a:extLst>
            </p:cNvPr>
            <p:cNvSpPr/>
            <p:nvPr/>
          </p:nvSpPr>
          <p:spPr>
            <a:xfrm>
              <a:off x="8133410" y="2440457"/>
              <a:ext cx="2589728" cy="1483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Path Planning and Geometric Tools for Maps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CE4992-4CB4-4010-BC17-BDA58A1F5730}"/>
                </a:ext>
              </a:extLst>
            </p:cNvPr>
            <p:cNvSpPr/>
            <p:nvPr/>
          </p:nvSpPr>
          <p:spPr>
            <a:xfrm>
              <a:off x="7343848" y="701639"/>
              <a:ext cx="2589728" cy="1483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Extraction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FF8797-BCF8-46F8-B2F4-E37397C6F61F}"/>
                </a:ext>
              </a:extLst>
            </p:cNvPr>
            <p:cNvGrpSpPr/>
            <p:nvPr/>
          </p:nvGrpSpPr>
          <p:grpSpPr>
            <a:xfrm>
              <a:off x="3523034" y="172848"/>
              <a:ext cx="4168852" cy="6018686"/>
              <a:chOff x="4359613" y="270125"/>
              <a:chExt cx="4168852" cy="6018686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83FAA3F-B9FB-404F-A165-E50C173AA21E}"/>
                  </a:ext>
                </a:extLst>
              </p:cNvPr>
              <p:cNvSpPr/>
              <p:nvPr/>
            </p:nvSpPr>
            <p:spPr>
              <a:xfrm>
                <a:off x="5149175" y="4805343"/>
                <a:ext cx="2589728" cy="14834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Traffic Simulators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FAD4907-844A-44D9-904A-DFA597DCC5C8}"/>
                  </a:ext>
                </a:extLst>
              </p:cNvPr>
              <p:cNvSpPr/>
              <p:nvPr/>
            </p:nvSpPr>
            <p:spPr>
              <a:xfrm>
                <a:off x="5149175" y="270125"/>
                <a:ext cx="2589728" cy="14834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Field Data Collection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D626BC8-8D7E-4242-BF93-2C2C0DC24155}"/>
                  </a:ext>
                </a:extLst>
              </p:cNvPr>
              <p:cNvSpPr/>
              <p:nvPr/>
            </p:nvSpPr>
            <p:spPr>
              <a:xfrm>
                <a:off x="4359613" y="2119414"/>
                <a:ext cx="4168852" cy="23201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Map-centric Vehicle Sensing, Modeling, and Control</a:t>
                </a:r>
              </a:p>
              <a:p>
                <a:pPr algn="ctr"/>
                <a:r>
                  <a:rPr lang="en-US" dirty="0"/>
                  <a:t>(Intelligent Vehicles and Systems Group)</a:t>
                </a:r>
              </a:p>
            </p:txBody>
          </p: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61B210-76E7-4391-9A82-B9153C2DFF85}"/>
                </a:ext>
              </a:extLst>
            </p:cNvPr>
            <p:cNvSpPr/>
            <p:nvPr/>
          </p:nvSpPr>
          <p:spPr>
            <a:xfrm>
              <a:off x="10080027" y="5766617"/>
              <a:ext cx="1553220" cy="8498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Errata</a:t>
              </a:r>
            </a:p>
            <a:p>
              <a:pPr algn="ctr"/>
              <a:r>
                <a:rPr lang="en-US" sz="1000" dirty="0"/>
                <a:t>Webpage, Tutorials, Games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AB4506-8BFF-439C-8845-209046C96758}"/>
                </a:ext>
              </a:extLst>
            </p:cNvPr>
            <p:cNvCxnSpPr>
              <a:stCxn id="12" idx="4"/>
              <a:endCxn id="16" idx="0"/>
            </p:cNvCxnSpPr>
            <p:nvPr/>
          </p:nvCxnSpPr>
          <p:spPr>
            <a:xfrm>
              <a:off x="5607460" y="1656316"/>
              <a:ext cx="0" cy="365821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E94EE6-E8FA-45FB-9130-928B6905DE71}"/>
                </a:ext>
              </a:extLst>
            </p:cNvPr>
            <p:cNvCxnSpPr>
              <a:cxnSpLocks/>
              <a:stCxn id="15" idx="3"/>
              <a:endCxn id="16" idx="7"/>
            </p:cNvCxnSpPr>
            <p:nvPr/>
          </p:nvCxnSpPr>
          <p:spPr>
            <a:xfrm flipH="1">
              <a:off x="7081372" y="1967858"/>
              <a:ext cx="641733" cy="394051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F5BBF08-8750-4955-BCA0-6242F22449F0}"/>
                </a:ext>
              </a:extLst>
            </p:cNvPr>
            <p:cNvCxnSpPr>
              <a:cxnSpLocks/>
              <a:stCxn id="14" idx="2"/>
              <a:endCxn id="16" idx="6"/>
            </p:cNvCxnSpPr>
            <p:nvPr/>
          </p:nvCxnSpPr>
          <p:spPr>
            <a:xfrm flipH="1">
              <a:off x="7691886" y="3182191"/>
              <a:ext cx="441524" cy="0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F1D763-FC21-4269-BB15-047E5FF63929}"/>
                </a:ext>
              </a:extLst>
            </p:cNvPr>
            <p:cNvCxnSpPr>
              <a:cxnSpLocks/>
              <a:stCxn id="8" idx="1"/>
              <a:endCxn id="16" idx="5"/>
            </p:cNvCxnSpPr>
            <p:nvPr/>
          </p:nvCxnSpPr>
          <p:spPr>
            <a:xfrm flipH="1" flipV="1">
              <a:off x="7081372" y="4002473"/>
              <a:ext cx="641733" cy="488929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21C69F-B7CB-420D-B52A-3579214962E4}"/>
                </a:ext>
              </a:extLst>
            </p:cNvPr>
            <p:cNvCxnSpPr>
              <a:cxnSpLocks/>
              <a:stCxn id="9" idx="0"/>
              <a:endCxn id="16" idx="4"/>
            </p:cNvCxnSpPr>
            <p:nvPr/>
          </p:nvCxnSpPr>
          <p:spPr>
            <a:xfrm flipV="1">
              <a:off x="5607460" y="4342245"/>
              <a:ext cx="0" cy="365821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528FF37-8736-485D-9641-5BCAC6197C79}"/>
                </a:ext>
              </a:extLst>
            </p:cNvPr>
            <p:cNvCxnSpPr>
              <a:cxnSpLocks/>
              <a:stCxn id="10" idx="7"/>
              <a:endCxn id="16" idx="3"/>
            </p:cNvCxnSpPr>
            <p:nvPr/>
          </p:nvCxnSpPr>
          <p:spPr>
            <a:xfrm flipV="1">
              <a:off x="3602873" y="4002473"/>
              <a:ext cx="530675" cy="388033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FBB3466-ADE3-4DA5-AE81-41E9A0B87ED7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3081510" y="3182191"/>
              <a:ext cx="441524" cy="0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B3439A-794E-4471-859F-AB484B35EF2D}"/>
                </a:ext>
              </a:extLst>
            </p:cNvPr>
            <p:cNvCxnSpPr>
              <a:cxnSpLocks/>
              <a:stCxn id="11" idx="5"/>
              <a:endCxn id="16" idx="1"/>
            </p:cNvCxnSpPr>
            <p:nvPr/>
          </p:nvCxnSpPr>
          <p:spPr>
            <a:xfrm>
              <a:off x="3602873" y="1973876"/>
              <a:ext cx="530675" cy="388033"/>
            </a:xfrm>
            <a:prstGeom prst="straightConnector1">
              <a:avLst/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57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Brennan</dc:creator>
  <cp:lastModifiedBy>Sean Brennan</cp:lastModifiedBy>
  <cp:revision>2</cp:revision>
  <dcterms:created xsi:type="dcterms:W3CDTF">2020-07-02T17:40:36Z</dcterms:created>
  <dcterms:modified xsi:type="dcterms:W3CDTF">2020-07-02T17:57:59Z</dcterms:modified>
</cp:coreProperties>
</file>