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69" r:id="rId2"/>
    <p:sldId id="276" r:id="rId3"/>
    <p:sldId id="282" r:id="rId4"/>
    <p:sldId id="283" r:id="rId5"/>
    <p:sldId id="284" r:id="rId6"/>
    <p:sldId id="285" r:id="rId7"/>
    <p:sldId id="286" r:id="rId8"/>
    <p:sldId id="277" r:id="rId9"/>
    <p:sldId id="280" r:id="rId10"/>
    <p:sldId id="287" r:id="rId11"/>
    <p:sldId id="288" r:id="rId12"/>
    <p:sldId id="278" r:id="rId13"/>
    <p:sldId id="279" r:id="rId14"/>
    <p:sldId id="281" r:id="rId15"/>
    <p:sldId id="289" r:id="rId16"/>
    <p:sldId id="290" r:id="rId17"/>
  </p:sldIdLst>
  <p:sldSz cx="12192000" cy="6858000"/>
  <p:notesSz cx="6858000" cy="9144000"/>
  <p:embeddedFontLst>
    <p:embeddedFont>
      <p:font typeface="等线" panose="02010600030101010101" pitchFamily="2" charset="-122"/>
      <p:regular r:id="rId19"/>
      <p:bold r:id="rId20"/>
    </p:embeddedFont>
    <p:embeddedFont>
      <p:font typeface="等线 Light" panose="02010600030101010101" pitchFamily="2" charset="-122"/>
      <p:regular r:id="rId21"/>
    </p:embeddedFont>
    <p:embeddedFont>
      <p:font typeface="方正清刻本悦宋简体" panose="02000000000000000000" pitchFamily="2" charset="-122"/>
      <p:regular r:id="rId22"/>
    </p:embeddedFont>
    <p:embeddedFont>
      <p:font typeface="方正小标宋简体" panose="02000000000000000000" pitchFamily="2" charset="-122"/>
      <p:regular r:id="rId23"/>
    </p:embeddedFont>
    <p:embeddedFont>
      <p:font typeface="仿宋" panose="02010609060101010101" pitchFamily="49" charset="-122"/>
      <p:regular r:id="rId24"/>
    </p:embeddedFont>
    <p:embeddedFont>
      <p:font typeface="汉仪润圆-65简" panose="00020600040101010101" pitchFamily="18" charset="-122"/>
      <p:regular r:id="rId25"/>
    </p:embeddedFont>
    <p:embeddedFont>
      <p:font typeface="华文宋体" panose="02010600040101010101" pitchFamily="2" charset="-122"/>
      <p:regular r:id="rId26"/>
    </p:embeddedFont>
    <p:embeddedFont>
      <p:font typeface="华文中宋" panose="02010600040101010101" pitchFamily="2" charset="-122"/>
      <p:regular r:id="rId27"/>
    </p:embeddedFont>
    <p:embeddedFont>
      <p:font typeface="楷体" panose="02010609060101010101" pitchFamily="49" charset="-122"/>
      <p:regular r:id="rId28"/>
    </p:embeddedFont>
    <p:embeddedFont>
      <p:font typeface="微软雅黑" panose="020B0503020204020204" pitchFamily="34" charset="-122"/>
      <p:regular r:id="rId29"/>
      <p:bold r:id="rId30"/>
    </p:embeddedFont>
    <p:embeddedFont>
      <p:font typeface="Cambria Math" panose="02040503050406030204" pitchFamily="18" charset="0"/>
      <p:regular r:id="rId31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展 未央" initials="展" lastIdx="1" clrIdx="0">
    <p:extLst>
      <p:ext uri="{19B8F6BF-5375-455C-9EA6-DF929625EA0E}">
        <p15:presenceInfo xmlns:p15="http://schemas.microsoft.com/office/powerpoint/2012/main" userId="e6b0a92515a3b0c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08FAC"/>
    <a:srgbClr val="F3F3F3"/>
    <a:srgbClr val="ED7D31"/>
    <a:srgbClr val="89F3FE"/>
    <a:srgbClr val="7ECEF4"/>
    <a:srgbClr val="000000"/>
    <a:srgbClr val="F17723"/>
    <a:srgbClr val="FF99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25" autoAdjust="0"/>
    <p:restoredTop sz="95029" autoAdjust="0"/>
  </p:normalViewPr>
  <p:slideViewPr>
    <p:cSldViewPr snapToGrid="0">
      <p:cViewPr varScale="1">
        <p:scale>
          <a:sx n="89" d="100"/>
          <a:sy n="89" d="100"/>
        </p:scale>
        <p:origin x="79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A4BD5C-A529-48D4-AE8F-BF3361AE1A27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1CA1E-5CB9-473F-9F69-C52F533E7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99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FB3BA-B18E-DEC1-3E6C-4920AFE4E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6C1B8B-823F-2425-71B0-85CE082B4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F92AB0-C7C0-8587-6FD3-30D04F0E9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161D-42D6-470B-805E-5931B541BEF7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61379A-C11E-0B4A-0FD1-486A98C02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85E933-0268-110F-AFA0-D62C45416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561A-2E89-425E-A0A8-1AF7CAA4F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48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C3DEE9-4017-21BA-AF15-E1AEED1E7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C19C68-5C6F-5E0E-439E-A548984F0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04FDBA-A8BF-4615-40D4-071E5FEE2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161D-42D6-470B-805E-5931B541BEF7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76B259-A67F-AB9C-CD3F-33AF2A63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703F1D-84A7-1844-CEE0-F6CC6F069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561A-2E89-425E-A0A8-1AF7CAA4F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77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3D60B5-3F32-AD71-9045-D0FA02F9D5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E80A2B-ADBF-6FEE-635B-FDD1641C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566CB7-98BA-C868-FF9A-D23A5AAD4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161D-42D6-470B-805E-5931B541BEF7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91180C-F54D-80AC-DD6D-692325DB3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7601E0-44E1-C0D8-BA09-EF88AD66B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561A-2E89-425E-A0A8-1AF7CAA4F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28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7B214-8B47-223A-1CF5-72D03FE86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BEE03A-37AD-9C95-639F-068C82BF2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8C7AA2-FA3D-9C92-5A13-30D5AC600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161D-42D6-470B-805E-5931B541BEF7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AF208E-5CAA-29FC-D025-A7E107CC4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6FD161-7AEB-89B5-A6EF-6D6982276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561A-2E89-425E-A0A8-1AF7CAA4F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92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AB7A64-974B-7FF5-1FBA-71C0CB8D1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8DE448-7135-CF17-2AAA-15114DF68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815D61-9D72-7FE4-F1B2-8183BF9F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161D-42D6-470B-805E-5931B541BEF7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32A689-74BB-D820-494E-8FCE39D98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E4DC3E-2FE6-BFC6-DBFF-0D17F5F0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561A-2E89-425E-A0A8-1AF7CAA4F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74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86FB7F-2D1B-E43D-ECB5-5AD8585F0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4AA1C3-9833-A836-7282-D8BD6C8C84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2B3DB0-6400-DEC7-2B30-FB7986C75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01E174-6AD7-6427-5CE9-A9BAF4604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161D-42D6-470B-805E-5931B541BEF7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5AA43E-AD34-75D5-8FF8-4F7B9DD0C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8E0980-F99C-DDD3-A77F-E7C5414E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561A-2E89-425E-A0A8-1AF7CAA4F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76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8CBFC-3DA5-69CF-5529-7A41DF27A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E7A754-AD40-3C36-0B05-022B19F7E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A85000-B40C-E9B8-9031-BB1EAB5B7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DF7258-004C-372D-2F1C-7A3F5C84D3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973573-1120-A2A0-F0DB-1AD265A7D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393FD2-AC0E-DF4D-699D-4499A4FE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161D-42D6-470B-805E-5931B541BEF7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A3F570D-1DE8-EC07-1540-CAACD23A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E9C2CD7-C46B-4BFF-EE78-C6AAEA866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561A-2E89-425E-A0A8-1AF7CAA4F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69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E18C9-230E-153A-E88A-6E56F2E05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C6ABD0-A360-2FD9-9E5B-F2C339284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161D-42D6-470B-805E-5931B541BEF7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774B37-0D4E-65D2-D16F-6FD6B327B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0F1C27-1813-0031-0F9F-DFA7FC5DF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561A-2E89-425E-A0A8-1AF7CAA4F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17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861B1D-2614-718F-CF47-7A8B5EA33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161D-42D6-470B-805E-5931B541BEF7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25DC33-02B2-B215-0AA3-BE312780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168D3F-DB98-98CA-52C1-149A8C84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561A-2E89-425E-A0A8-1AF7CAA4F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93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A3FFA-AFDF-C8A5-BA7E-CD7ABADEF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50BBE7-CA90-E151-2431-F10274224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A07E09-77AB-1537-6B25-F534ED423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A81297-8DC3-E11E-0231-CDE195F29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161D-42D6-470B-805E-5931B541BEF7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A35E25-E4B2-75BE-3B7B-72E552916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119468-1629-7EF2-8699-25A1DE29C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561A-2E89-425E-A0A8-1AF7CAA4F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01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4DFE7-99DE-FD3E-5453-36D6FAB48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99B887-3B1B-DE6A-FC03-3D8C63CEF8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A1ACB3-8653-6CEA-1A12-7B0C7DA4D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7C50B8-A69D-A009-5ED2-9D40FEEB2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161D-42D6-470B-805E-5931B541BEF7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E8222B-B5FA-855C-2588-3B06FA59B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DD61D6-F19B-BE5D-B08F-2EF5BC6B2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561A-2E89-425E-A0A8-1AF7CAA4F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33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3EE246-BB85-D84E-CBC7-F7FB3401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74AD51-E7A9-2FA7-385A-0AC41A752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F5AC51-1528-2E37-6F36-4072883B0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4161D-42D6-470B-805E-5931B541BEF7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487E83-F91B-12DB-FCC0-2130541D0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40DCE4-16B2-A875-3AE9-DFD71CC3C8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3561A-2E89-425E-A0A8-1AF7CAA4F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84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28.png"/><Relationship Id="rId7" Type="http://schemas.openxmlformats.org/officeDocument/2006/relationships/image" Target="../media/image4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18" Type="http://schemas.openxmlformats.org/officeDocument/2006/relationships/image" Target="../media/image72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0.png"/><Relationship Id="rId1" Type="http://schemas.openxmlformats.org/officeDocument/2006/relationships/tags" Target="../tags/tag1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9" Type="http://schemas.openxmlformats.org/officeDocument/2006/relationships/image" Target="../media/image7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7" Type="http://schemas.openxmlformats.org/officeDocument/2006/relationships/image" Target="../media/image8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10" Type="http://schemas.openxmlformats.org/officeDocument/2006/relationships/image" Target="../media/image87.png"/><Relationship Id="rId9" Type="http://schemas.openxmlformats.org/officeDocument/2006/relationships/image" Target="../media/image8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58.png"/><Relationship Id="rId7" Type="http://schemas.openxmlformats.org/officeDocument/2006/relationships/image" Target="../media/image9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Relationship Id="rId10" Type="http://schemas.openxmlformats.org/officeDocument/2006/relationships/image" Target="../media/image93.png"/><Relationship Id="rId4" Type="http://schemas.openxmlformats.org/officeDocument/2006/relationships/image" Target="../media/image88.png"/><Relationship Id="rId9" Type="http://schemas.openxmlformats.org/officeDocument/2006/relationships/image" Target="../media/image9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Relationship Id="rId4" Type="http://schemas.openxmlformats.org/officeDocument/2006/relationships/image" Target="../media/image9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10.png"/><Relationship Id="rId10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7" Type="http://schemas.openxmlformats.org/officeDocument/2006/relationships/image" Target="../media/image140.png"/><Relationship Id="rId12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130.png"/><Relationship Id="rId11" Type="http://schemas.openxmlformats.org/officeDocument/2006/relationships/image" Target="../media/image18.png"/><Relationship Id="rId5" Type="http://schemas.openxmlformats.org/officeDocument/2006/relationships/image" Target="../media/image120.png"/><Relationship Id="rId10" Type="http://schemas.openxmlformats.org/officeDocument/2006/relationships/image" Target="../media/image17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image" Target="../media/image3.png"/><Relationship Id="rId5" Type="http://schemas.openxmlformats.org/officeDocument/2006/relationships/image" Target="../media/image25.png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9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7" Type="http://schemas.openxmlformats.org/officeDocument/2006/relationships/image" Target="../media/image4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6" Type="http://schemas.openxmlformats.org/officeDocument/2006/relationships/image" Target="../media/image41.png"/><Relationship Id="rId5" Type="http://schemas.openxmlformats.org/officeDocument/2006/relationships/image" Target="../media/image400.png"/><Relationship Id="rId9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9198C80F-89CD-BB62-A046-E187E190F0DA}"/>
              </a:ext>
            </a:extLst>
          </p:cNvPr>
          <p:cNvSpPr txBox="1"/>
          <p:nvPr/>
        </p:nvSpPr>
        <p:spPr>
          <a:xfrm>
            <a:off x="6131065" y="3031664"/>
            <a:ext cx="4238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第四章 级数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5B70860-7B7F-79E8-BFCC-9CAB1906F829}"/>
              </a:ext>
            </a:extLst>
          </p:cNvPr>
          <p:cNvSpPr txBox="1"/>
          <p:nvPr/>
        </p:nvSpPr>
        <p:spPr>
          <a:xfrm>
            <a:off x="5699592" y="4209426"/>
            <a:ext cx="5172933" cy="468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复数项级数    幂级数    泰勒级数    洛朗级数</a:t>
            </a:r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B045768-D895-3AB6-17F1-0E730D6A50EA}"/>
              </a:ext>
            </a:extLst>
          </p:cNvPr>
          <p:cNvCxnSpPr>
            <a:cxnSpLocks/>
          </p:cNvCxnSpPr>
          <p:nvPr/>
        </p:nvCxnSpPr>
        <p:spPr>
          <a:xfrm>
            <a:off x="5020550" y="4005265"/>
            <a:ext cx="653101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4FC1EA91-F8F7-91D8-20AB-953E21B71335}"/>
              </a:ext>
            </a:extLst>
          </p:cNvPr>
          <p:cNvSpPr txBox="1"/>
          <p:nvPr/>
        </p:nvSpPr>
        <p:spPr>
          <a:xfrm>
            <a:off x="6166912" y="2236230"/>
            <a:ext cx="4238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《</a:t>
            </a:r>
            <a:r>
              <a:rPr lang="zh-CN" altLang="en-US" sz="28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复变函数与积分变换</a:t>
            </a:r>
            <a:r>
              <a:rPr lang="en-US" altLang="zh-CN" sz="28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》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A8A54D-7560-5961-878F-98B6478071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07" r="11796"/>
          <a:stretch/>
        </p:blipFill>
        <p:spPr>
          <a:xfrm>
            <a:off x="640432" y="784543"/>
            <a:ext cx="3643765" cy="504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B145ED6-950B-3984-392F-B50A3E3A7B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0" r="14009"/>
          <a:stretch/>
        </p:blipFill>
        <p:spPr>
          <a:xfrm>
            <a:off x="952894" y="1033457"/>
            <a:ext cx="3566858" cy="503999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67799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8B6E91DD-7AB8-72CB-9BF0-3ED0BB51A2BE}"/>
              </a:ext>
            </a:extLst>
          </p:cNvPr>
          <p:cNvGrpSpPr/>
          <p:nvPr/>
        </p:nvGrpSpPr>
        <p:grpSpPr>
          <a:xfrm>
            <a:off x="449943" y="1350696"/>
            <a:ext cx="5547657" cy="4531703"/>
            <a:chOff x="449943" y="1784961"/>
            <a:chExt cx="5646057" cy="4531703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62B96FD5-C167-0D83-118C-77BDD1B6055B}"/>
                </a:ext>
              </a:extLst>
            </p:cNvPr>
            <p:cNvSpPr/>
            <p:nvPr/>
          </p:nvSpPr>
          <p:spPr>
            <a:xfrm>
              <a:off x="449943" y="1784961"/>
              <a:ext cx="5646057" cy="4531703"/>
            </a:xfrm>
            <a:prstGeom prst="roundRect">
              <a:avLst>
                <a:gd name="adj" fmla="val 5863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B17D456D-37A6-0DB5-01E2-F73E46AE5EA8}"/>
                </a:ext>
              </a:extLst>
            </p:cNvPr>
            <p:cNvCxnSpPr>
              <a:cxnSpLocks/>
            </p:cNvCxnSpPr>
            <p:nvPr/>
          </p:nvCxnSpPr>
          <p:spPr>
            <a:xfrm>
              <a:off x="576363" y="2428410"/>
              <a:ext cx="5421237" cy="0"/>
            </a:xfrm>
            <a:prstGeom prst="line">
              <a:avLst/>
            </a:prstGeom>
            <a:ln w="19050" cmpd="sng">
              <a:solidFill>
                <a:schemeClr val="bg1">
                  <a:lumMod val="50000"/>
                </a:schemeClr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43FF26B-CC77-0DBB-021F-F6F65A8FA87C}"/>
              </a:ext>
            </a:extLst>
          </p:cNvPr>
          <p:cNvCxnSpPr/>
          <p:nvPr/>
        </p:nvCxnSpPr>
        <p:spPr>
          <a:xfrm>
            <a:off x="576364" y="1136063"/>
            <a:ext cx="110392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FA80390-4CB6-7004-E6FB-F7E3A3439784}"/>
                  </a:ext>
                </a:extLst>
              </p:cNvPr>
              <p:cNvSpPr txBox="1"/>
              <p:nvPr/>
            </p:nvSpPr>
            <p:spPr>
              <a:xfrm>
                <a:off x="576363" y="1364372"/>
                <a:ext cx="5421237" cy="543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3.1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：求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𝑧</m:t>
                        </m:r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𝑧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+2</m:t>
                        </m:r>
                      </m:den>
                    </m:f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0</m:t>
                        </m:r>
                      </m:sub>
                    </m:sSub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=1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处的泰勒展开式，指出收敛半径。</a:t>
                </a:r>
                <a:endPara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FA80390-4CB6-7004-E6FB-F7E3A3439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63" y="1364372"/>
                <a:ext cx="5421237" cy="543162"/>
              </a:xfrm>
              <a:prstGeom prst="rect">
                <a:avLst/>
              </a:prstGeom>
              <a:blipFill>
                <a:blip r:embed="rId3"/>
                <a:stretch>
                  <a:fillRect l="-675" b="-33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199DBD5-5F86-A5A2-6655-0473C1C81EC6}"/>
                  </a:ext>
                </a:extLst>
              </p:cNvPr>
              <p:cNvSpPr txBox="1"/>
              <p:nvPr/>
            </p:nvSpPr>
            <p:spPr>
              <a:xfrm>
                <a:off x="576363" y="1994145"/>
                <a:ext cx="5018037" cy="36477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解：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𝑧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𝑧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+2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=1−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𝑧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+2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=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1−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Pr>
                      <m:num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3+</m:t>
                        </m:r>
                        <m:d>
                          <m:d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d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𝑧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−1</m:t>
                            </m:r>
                          </m:e>
                        </m:d>
                      </m:den>
                    </m:f>
                  </m:oMath>
                </a14:m>
                <a:endParaRPr lang="en-US" altLang="zh-CN" sz="2400" dirty="0">
                  <a:latin typeface="楷体" panose="02010609060101010101" pitchFamily="49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25000"/>
                  </a:lnSpc>
                  <a:spcAft>
                    <a:spcPts val="600"/>
                  </a:spcAft>
                </a:pPr>
                <a:r>
                  <a:rPr lang="en-US" altLang="zh-CN" sz="2400" dirty="0">
                    <a:ea typeface="微软雅黑" panose="020B0503020204020204" pitchFamily="34" charset="-12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      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=1−</m:t>
                    </m:r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3</m:t>
                        </m:r>
                      </m:den>
                    </m:f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1+</m:t>
                        </m:r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𝑧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3</m:t>
                            </m:r>
                          </m:den>
                        </m:f>
                      </m:den>
                    </m:f>
                  </m:oMath>
                </a14:m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25000"/>
                  </a:lnSpc>
                  <a:spcAft>
                    <a:spcPts val="600"/>
                  </a:spcAft>
                </a:pPr>
                <a:r>
                  <a:rPr lang="en-US" altLang="zh-CN" sz="2400" dirty="0">
                    <a:ea typeface="微软雅黑" panose="020B0503020204020204" pitchFamily="34" charset="-12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      =1−</m:t>
                    </m:r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3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=0</m:t>
                        </m:r>
                      </m:sub>
                      <m:sup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(−1</m:t>
                        </m:r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fPr>
                          <m:num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𝑧</m:t>
                            </m:r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3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20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其中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𝑧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&lt;1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，即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𝑧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&lt;3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故收敛半径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=3</m:t>
                    </m:r>
                  </m:oMath>
                </a14:m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199DBD5-5F86-A5A2-6655-0473C1C81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63" y="1994145"/>
                <a:ext cx="5018037" cy="3647793"/>
              </a:xfrm>
              <a:prstGeom prst="rect">
                <a:avLst/>
              </a:prstGeom>
              <a:blipFill>
                <a:blip r:embed="rId4"/>
                <a:stretch>
                  <a:fillRect l="-1337" b="-13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9D60DB98-0D0B-B83B-655E-193403C5DC5A}"/>
              </a:ext>
            </a:extLst>
          </p:cNvPr>
          <p:cNvSpPr txBox="1"/>
          <p:nvPr/>
        </p:nvSpPr>
        <p:spPr>
          <a:xfrm>
            <a:off x="507459" y="496110"/>
            <a:ext cx="2327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泰勒级数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0DE08A3-E869-4244-C65A-5B7158099125}"/>
              </a:ext>
            </a:extLst>
          </p:cNvPr>
          <p:cNvSpPr txBox="1"/>
          <p:nvPr/>
        </p:nvSpPr>
        <p:spPr>
          <a:xfrm>
            <a:off x="2835254" y="775741"/>
            <a:ext cx="1484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求泰勒展开式</a:t>
            </a:r>
            <a:endParaRPr lang="en-US" altLang="zh-CN" sz="1600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414BF75D-6E7B-D74C-939E-B321F9343404}"/>
              </a:ext>
            </a:extLst>
          </p:cNvPr>
          <p:cNvGrpSpPr/>
          <p:nvPr/>
        </p:nvGrpSpPr>
        <p:grpSpPr>
          <a:xfrm>
            <a:off x="6067979" y="1364372"/>
            <a:ext cx="5547657" cy="4531703"/>
            <a:chOff x="449943" y="1784961"/>
            <a:chExt cx="5646057" cy="4531703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1D67AD11-D811-5B1D-6F3B-4808F0E7193B}"/>
                </a:ext>
              </a:extLst>
            </p:cNvPr>
            <p:cNvSpPr/>
            <p:nvPr/>
          </p:nvSpPr>
          <p:spPr>
            <a:xfrm>
              <a:off x="449943" y="1784961"/>
              <a:ext cx="5646057" cy="4531703"/>
            </a:xfrm>
            <a:prstGeom prst="roundRect">
              <a:avLst>
                <a:gd name="adj" fmla="val 5863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3D7A6F81-C864-C69B-A1EA-1DC5800CC208}"/>
                </a:ext>
              </a:extLst>
            </p:cNvPr>
            <p:cNvCxnSpPr>
              <a:cxnSpLocks/>
            </p:cNvCxnSpPr>
            <p:nvPr/>
          </p:nvCxnSpPr>
          <p:spPr>
            <a:xfrm>
              <a:off x="576363" y="2428410"/>
              <a:ext cx="5421237" cy="0"/>
            </a:xfrm>
            <a:prstGeom prst="line">
              <a:avLst/>
            </a:prstGeom>
            <a:ln w="19050" cmpd="sng">
              <a:solidFill>
                <a:schemeClr val="bg1">
                  <a:lumMod val="50000"/>
                </a:schemeClr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5DB30724-4B44-0BDC-79E5-E1F29436EE89}"/>
                  </a:ext>
                </a:extLst>
              </p:cNvPr>
              <p:cNvSpPr txBox="1"/>
              <p:nvPr/>
            </p:nvSpPr>
            <p:spPr>
              <a:xfrm>
                <a:off x="6194399" y="1336416"/>
                <a:ext cx="5421237" cy="571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3.2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：将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展开成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𝑧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+1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的幂级数，指出收敛半径。</a:t>
                </a:r>
                <a:endPara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5DB30724-4B44-0BDC-79E5-E1F29436E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399" y="1336416"/>
                <a:ext cx="5421237" cy="571118"/>
              </a:xfrm>
              <a:prstGeom prst="rect">
                <a:avLst/>
              </a:prstGeom>
              <a:blipFill>
                <a:blip r:embed="rId5"/>
                <a:stretch>
                  <a:fillRect l="-562" b="-31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58DE601-DC5E-CD8F-0F51-DFF8BE4DDF4A}"/>
                  </a:ext>
                </a:extLst>
              </p:cNvPr>
              <p:cNvSpPr txBox="1"/>
              <p:nvPr/>
            </p:nvSpPr>
            <p:spPr>
              <a:xfrm>
                <a:off x="6194399" y="2007821"/>
                <a:ext cx="5018037" cy="3710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解：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𝑧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=−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1−(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𝑧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+1)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=0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两边求导得，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𝑧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²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=0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−1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即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 </m:t>
                    </m:r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2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𝑧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²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2</m:t>
                    </m:r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=0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−1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其中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&lt;1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故收敛半径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=1</m:t>
                    </m:r>
                  </m:oMath>
                </a14:m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58DE601-DC5E-CD8F-0F51-DFF8BE4DD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399" y="2007821"/>
                <a:ext cx="5018037" cy="3710183"/>
              </a:xfrm>
              <a:prstGeom prst="rect">
                <a:avLst/>
              </a:prstGeom>
              <a:blipFill>
                <a:blip r:embed="rId6"/>
                <a:stretch>
                  <a:fillRect l="-12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 32">
            <a:extLst>
              <a:ext uri="{FF2B5EF4-FFF2-40B4-BE49-F238E27FC236}">
                <a16:creationId xmlns:a16="http://schemas.microsoft.com/office/drawing/2014/main" id="{A26C4524-3BB3-A2D5-862D-A007C9A99F32}"/>
              </a:ext>
            </a:extLst>
          </p:cNvPr>
          <p:cNvSpPr/>
          <p:nvPr/>
        </p:nvSpPr>
        <p:spPr>
          <a:xfrm>
            <a:off x="2009421" y="1529571"/>
            <a:ext cx="598311" cy="316089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D1361FE1-4583-3209-A544-313C1071FB14}"/>
                  </a:ext>
                </a:extLst>
              </p:cNvPr>
              <p:cNvSpPr/>
              <p:nvPr/>
            </p:nvSpPr>
            <p:spPr>
              <a:xfrm>
                <a:off x="4818785" y="2331582"/>
                <a:ext cx="1082130" cy="413379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配凑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𝑧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−1</m:t>
                    </m:r>
                  </m:oMath>
                </a14:m>
                <a:endParaRPr lang="zh-CN" altLang="en-US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D1361FE1-4583-3209-A544-313C1071FB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785" y="2331582"/>
                <a:ext cx="1082130" cy="413379"/>
              </a:xfrm>
              <a:prstGeom prst="rect">
                <a:avLst/>
              </a:prstGeom>
              <a:blipFill>
                <a:blip r:embed="rId7"/>
                <a:stretch>
                  <a:fillRect l="-546" b="-4110"/>
                </a:stretch>
              </a:blipFill>
              <a:ln w="28575">
                <a:solidFill>
                  <a:srgbClr val="C00000"/>
                </a:solidFill>
                <a:prstDash val="sys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B2C16343-4305-0422-5924-AD6196A2FD30}"/>
                  </a:ext>
                </a:extLst>
              </p:cNvPr>
              <p:cNvSpPr/>
              <p:nvPr/>
            </p:nvSpPr>
            <p:spPr>
              <a:xfrm>
                <a:off x="4162174" y="2989731"/>
                <a:ext cx="1742290" cy="543162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化成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Pr>
                      <m:num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1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−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𝑔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(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𝑧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)</m:t>
                        </m:r>
                      </m:den>
                    </m:f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的形式</a:t>
                </a:r>
              </a:p>
            </p:txBody>
          </p:sp>
        </mc:Choice>
        <mc:Fallback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B2C16343-4305-0422-5924-AD6196A2FD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2174" y="2989731"/>
                <a:ext cx="1742290" cy="543162"/>
              </a:xfrm>
              <a:prstGeom prst="rect">
                <a:avLst/>
              </a:prstGeom>
              <a:blipFill>
                <a:blip r:embed="rId8"/>
                <a:stretch>
                  <a:fillRect l="-344"/>
                </a:stretch>
              </a:blipFill>
              <a:ln w="28575">
                <a:solidFill>
                  <a:srgbClr val="C00000"/>
                </a:solidFill>
                <a:prstDash val="sys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矩形 35">
            <a:extLst>
              <a:ext uri="{FF2B5EF4-FFF2-40B4-BE49-F238E27FC236}">
                <a16:creationId xmlns:a16="http://schemas.microsoft.com/office/drawing/2014/main" id="{80401165-ABCE-5E4B-2222-6282AC8D3E80}"/>
              </a:ext>
            </a:extLst>
          </p:cNvPr>
          <p:cNvSpPr/>
          <p:nvPr/>
        </p:nvSpPr>
        <p:spPr>
          <a:xfrm>
            <a:off x="5025297" y="3692760"/>
            <a:ext cx="882231" cy="596437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换元</a:t>
            </a:r>
            <a:endParaRPr lang="en-US" altLang="zh-CN" sz="16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套公式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3E29127-D901-3578-3431-628DB9383EFB}"/>
              </a:ext>
            </a:extLst>
          </p:cNvPr>
          <p:cNvSpPr/>
          <p:nvPr/>
        </p:nvSpPr>
        <p:spPr>
          <a:xfrm>
            <a:off x="7900705" y="1531142"/>
            <a:ext cx="533612" cy="314517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D916F95-D999-B8BC-0FFF-5736396840DD}"/>
                  </a:ext>
                </a:extLst>
              </p:cNvPr>
              <p:cNvSpPr/>
              <p:nvPr/>
            </p:nvSpPr>
            <p:spPr>
              <a:xfrm>
                <a:off x="10331906" y="2883728"/>
                <a:ext cx="1082130" cy="413379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配凑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𝑧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+1</m:t>
                    </m:r>
                  </m:oMath>
                </a14:m>
                <a:endParaRPr lang="zh-CN" altLang="en-US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D916F95-D999-B8BC-0FFF-5736396840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1906" y="2883728"/>
                <a:ext cx="1082130" cy="413379"/>
              </a:xfrm>
              <a:prstGeom prst="rect">
                <a:avLst/>
              </a:prstGeom>
              <a:blipFill>
                <a:blip r:embed="rId9"/>
                <a:stretch>
                  <a:fillRect l="-1099" b="-2740"/>
                </a:stretch>
              </a:blipFill>
              <a:ln w="28575">
                <a:solidFill>
                  <a:srgbClr val="C00000"/>
                </a:solidFill>
                <a:prstDash val="sys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3ED8EC37-378C-6150-F983-412492601978}"/>
                  </a:ext>
                </a:extLst>
              </p:cNvPr>
              <p:cNvSpPr/>
              <p:nvPr/>
            </p:nvSpPr>
            <p:spPr>
              <a:xfrm>
                <a:off x="8263719" y="2843959"/>
                <a:ext cx="1979217" cy="492918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想到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Pr>
                      <m:num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−1</m:t>
                        </m:r>
                      </m:num>
                      <m:den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𝑧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²</m:t>
                        </m:r>
                      </m:den>
                    </m:f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的导数是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Pr>
                      <m:num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𝑧</m:t>
                        </m:r>
                      </m:den>
                    </m:f>
                  </m:oMath>
                </a14:m>
                <a:endParaRPr lang="zh-CN" altLang="en-US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3ED8EC37-378C-6150-F983-4124926019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3719" y="2843959"/>
                <a:ext cx="1979217" cy="49291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solidFill>
                  <a:srgbClr val="C00000"/>
                </a:solidFill>
                <a:prstDash val="sys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B7089142-2D30-B68B-8744-25F70DA005A2}"/>
              </a:ext>
            </a:extLst>
          </p:cNvPr>
          <p:cNvSpPr/>
          <p:nvPr/>
        </p:nvSpPr>
        <p:spPr>
          <a:xfrm>
            <a:off x="10531805" y="3653730"/>
            <a:ext cx="882231" cy="596437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求导</a:t>
            </a:r>
            <a:endParaRPr lang="en-US" altLang="zh-CN" sz="16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套公式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5611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uiExpand="1" build="p"/>
      <p:bldP spid="31" grpId="0"/>
      <p:bldP spid="32" grpId="0" uiExpand="1" build="p"/>
      <p:bldP spid="33" grpId="0" animBg="1"/>
      <p:bldP spid="33" grpId="1" animBg="1"/>
      <p:bldP spid="34" grpId="0" animBg="1"/>
      <p:bldP spid="35" grpId="0" animBg="1"/>
      <p:bldP spid="36" grpId="0" animBg="1"/>
      <p:bldP spid="37" grpId="0" animBg="1"/>
      <p:bldP spid="37" grpId="1" animBg="1"/>
      <p:bldP spid="38" grpId="0" animBg="1"/>
      <p:bldP spid="39" grpId="0" animBg="1"/>
      <p:bldP spid="4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8B6E91DD-7AB8-72CB-9BF0-3ED0BB51A2BE}"/>
              </a:ext>
            </a:extLst>
          </p:cNvPr>
          <p:cNvGrpSpPr/>
          <p:nvPr/>
        </p:nvGrpSpPr>
        <p:grpSpPr>
          <a:xfrm>
            <a:off x="449943" y="1350696"/>
            <a:ext cx="5547657" cy="4531703"/>
            <a:chOff x="449943" y="1784961"/>
            <a:chExt cx="5646057" cy="4531703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62B96FD5-C167-0D83-118C-77BDD1B6055B}"/>
                </a:ext>
              </a:extLst>
            </p:cNvPr>
            <p:cNvSpPr/>
            <p:nvPr/>
          </p:nvSpPr>
          <p:spPr>
            <a:xfrm>
              <a:off x="449943" y="1784961"/>
              <a:ext cx="5646057" cy="4531703"/>
            </a:xfrm>
            <a:prstGeom prst="roundRect">
              <a:avLst>
                <a:gd name="adj" fmla="val 5863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B17D456D-37A6-0DB5-01E2-F73E46AE5EA8}"/>
                </a:ext>
              </a:extLst>
            </p:cNvPr>
            <p:cNvCxnSpPr>
              <a:cxnSpLocks/>
            </p:cNvCxnSpPr>
            <p:nvPr/>
          </p:nvCxnSpPr>
          <p:spPr>
            <a:xfrm>
              <a:off x="576363" y="2428410"/>
              <a:ext cx="5421237" cy="0"/>
            </a:xfrm>
            <a:prstGeom prst="line">
              <a:avLst/>
            </a:prstGeom>
            <a:ln w="19050" cmpd="sng">
              <a:solidFill>
                <a:schemeClr val="bg1">
                  <a:lumMod val="50000"/>
                </a:schemeClr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43FF26B-CC77-0DBB-021F-F6F65A8FA87C}"/>
              </a:ext>
            </a:extLst>
          </p:cNvPr>
          <p:cNvCxnSpPr/>
          <p:nvPr/>
        </p:nvCxnSpPr>
        <p:spPr>
          <a:xfrm>
            <a:off x="576364" y="1136063"/>
            <a:ext cx="110392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FA80390-4CB6-7004-E6FB-F7E3A3439784}"/>
                  </a:ext>
                </a:extLst>
              </p:cNvPr>
              <p:cNvSpPr txBox="1"/>
              <p:nvPr/>
            </p:nvSpPr>
            <p:spPr>
              <a:xfrm>
                <a:off x="576363" y="1445661"/>
                <a:ext cx="5421237" cy="418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3.3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：求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600" i="0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𝑧</m:t>
                        </m:r>
                      </m:e>
                    </m:func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0</m:t>
                        </m:r>
                      </m:sub>
                    </m:sSub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=0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处的泰勒展开式。</a:t>
                </a:r>
                <a:endPara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FA80390-4CB6-7004-E6FB-F7E3A3439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63" y="1445661"/>
                <a:ext cx="5421237" cy="418256"/>
              </a:xfrm>
              <a:prstGeom prst="rect">
                <a:avLst/>
              </a:prstGeom>
              <a:blipFill>
                <a:blip r:embed="rId3"/>
                <a:stretch>
                  <a:fillRect l="-675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199DBD5-5F86-A5A2-6655-0473C1C81EC6}"/>
                  </a:ext>
                </a:extLst>
              </p:cNvPr>
              <p:cNvSpPr txBox="1"/>
              <p:nvPr/>
            </p:nvSpPr>
            <p:spPr>
              <a:xfrm>
                <a:off x="576363" y="1994145"/>
                <a:ext cx="5309318" cy="3377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解：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𝑧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2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(1+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cos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𝑧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)</m:t>
                    </m:r>
                  </m:oMath>
                </a14:m>
                <a:endParaRPr lang="en-US" altLang="zh-CN" sz="2400" dirty="0">
                  <a:latin typeface="楷体" panose="02010609060101010101" pitchFamily="49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25000"/>
                  </a:lnSpc>
                  <a:spcAft>
                    <a:spcPts val="600"/>
                  </a:spcAft>
                </a:pPr>
                <a:r>
                  <a:rPr lang="en-US" altLang="zh-CN" sz="2400" dirty="0">
                    <a:ea typeface="微软雅黑" panose="020B0503020204020204" pitchFamily="34" charset="-12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      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      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2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=0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(−1</m:t>
                            </m:r>
                            <m:sSup>
                              <m:sSup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d>
                              <m:d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2</m:t>
                                </m:r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!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(2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𝑧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2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25000"/>
                  </a:lnSpc>
                  <a:spcAft>
                    <a:spcPts val="600"/>
                  </a:spcAft>
                </a:pPr>
                <a:r>
                  <a:rPr lang="en-US" altLang="zh-CN" sz="2400" dirty="0">
                    <a:ea typeface="微软雅黑" panose="020B0503020204020204" pitchFamily="34" charset="-12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            =1−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2!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3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4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!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−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5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6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6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!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+…</m:t>
                    </m:r>
                  </m:oMath>
                </a14:m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其中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d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𝑧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，即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𝑧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故其在复平面上处处成立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199DBD5-5F86-A5A2-6655-0473C1C81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63" y="1994145"/>
                <a:ext cx="5309318" cy="3377335"/>
              </a:xfrm>
              <a:prstGeom prst="rect">
                <a:avLst/>
              </a:prstGeom>
              <a:blipFill>
                <a:blip r:embed="rId4"/>
                <a:stretch>
                  <a:fillRect l="-1264" b="-1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9D60DB98-0D0B-B83B-655E-193403C5DC5A}"/>
              </a:ext>
            </a:extLst>
          </p:cNvPr>
          <p:cNvSpPr txBox="1"/>
          <p:nvPr/>
        </p:nvSpPr>
        <p:spPr>
          <a:xfrm>
            <a:off x="507459" y="496110"/>
            <a:ext cx="2327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泰勒级数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0DE08A3-E869-4244-C65A-5B7158099125}"/>
              </a:ext>
            </a:extLst>
          </p:cNvPr>
          <p:cNvSpPr txBox="1"/>
          <p:nvPr/>
        </p:nvSpPr>
        <p:spPr>
          <a:xfrm>
            <a:off x="2835254" y="775741"/>
            <a:ext cx="1484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求泰勒展开式</a:t>
            </a:r>
            <a:endParaRPr lang="en-US" altLang="zh-CN" sz="1600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414BF75D-6E7B-D74C-939E-B321F9343404}"/>
              </a:ext>
            </a:extLst>
          </p:cNvPr>
          <p:cNvGrpSpPr/>
          <p:nvPr/>
        </p:nvGrpSpPr>
        <p:grpSpPr>
          <a:xfrm>
            <a:off x="6067979" y="1364372"/>
            <a:ext cx="5671874" cy="4531703"/>
            <a:chOff x="449943" y="1784961"/>
            <a:chExt cx="5646057" cy="4531703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1D67AD11-D811-5B1D-6F3B-4808F0E7193B}"/>
                </a:ext>
              </a:extLst>
            </p:cNvPr>
            <p:cNvSpPr/>
            <p:nvPr/>
          </p:nvSpPr>
          <p:spPr>
            <a:xfrm>
              <a:off x="449943" y="1784961"/>
              <a:ext cx="5646057" cy="4531703"/>
            </a:xfrm>
            <a:prstGeom prst="roundRect">
              <a:avLst>
                <a:gd name="adj" fmla="val 5863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3D7A6F81-C864-C69B-A1EA-1DC5800CC208}"/>
                </a:ext>
              </a:extLst>
            </p:cNvPr>
            <p:cNvCxnSpPr>
              <a:cxnSpLocks/>
            </p:cNvCxnSpPr>
            <p:nvPr/>
          </p:nvCxnSpPr>
          <p:spPr>
            <a:xfrm>
              <a:off x="576363" y="2428410"/>
              <a:ext cx="5421237" cy="0"/>
            </a:xfrm>
            <a:prstGeom prst="line">
              <a:avLst/>
            </a:prstGeom>
            <a:ln w="19050" cmpd="sng">
              <a:solidFill>
                <a:schemeClr val="bg1">
                  <a:lumMod val="50000"/>
                </a:schemeClr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5DB30724-4B44-0BDC-79E5-E1F29436EE89}"/>
                  </a:ext>
                </a:extLst>
              </p:cNvPr>
              <p:cNvSpPr txBox="1"/>
              <p:nvPr/>
            </p:nvSpPr>
            <p:spPr>
              <a:xfrm>
                <a:off x="6194399" y="1445020"/>
                <a:ext cx="5421237" cy="418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3.4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：将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 i="0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arctan</m:t>
                        </m:r>
                      </m:fName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𝑧</m:t>
                        </m:r>
                      </m:e>
                    </m:func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展开成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𝑧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的幂级数，指出收敛半径。</a:t>
                </a:r>
                <a:endPara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5DB30724-4B44-0BDC-79E5-E1F29436E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399" y="1445020"/>
                <a:ext cx="5421237" cy="418897"/>
              </a:xfrm>
              <a:prstGeom prst="rect">
                <a:avLst/>
              </a:prstGeom>
              <a:blipFill>
                <a:blip r:embed="rId5"/>
                <a:stretch>
                  <a:fillRect l="-562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58DE601-DC5E-CD8F-0F51-DFF8BE4DDF4A}"/>
                  </a:ext>
                </a:extLst>
              </p:cNvPr>
              <p:cNvSpPr txBox="1"/>
              <p:nvPr/>
            </p:nvSpPr>
            <p:spPr>
              <a:xfrm>
                <a:off x="6194399" y="2007821"/>
                <a:ext cx="5545454" cy="3391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解：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=0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²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𝑛</m:t>
                            </m:r>
                          </m:sup>
                        </m:sSup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=0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2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两边积分得，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0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arctan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𝑧</m:t>
                        </m:r>
                      </m:e>
                    </m:func>
                    <m:r>
                      <a:rPr lang="en-US" altLang="zh-CN" sz="2400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=0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(−1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𝑛</m:t>
                            </m:r>
                          </m:sup>
                        </m:sSup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2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𝑛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+1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2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+1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</a:p>
              <a:p>
                <a:pPr>
                  <a:lnSpc>
                    <a:spcPct val="15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其中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𝑧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²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&lt;1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，即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𝑧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&lt;1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故收敛半径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=1</m:t>
                    </m:r>
                  </m:oMath>
                </a14:m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58DE601-DC5E-CD8F-0F51-DFF8BE4DD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399" y="2007821"/>
                <a:ext cx="5545454" cy="3391569"/>
              </a:xfrm>
              <a:prstGeom prst="rect">
                <a:avLst/>
              </a:prstGeom>
              <a:blipFill>
                <a:blip r:embed="rId6"/>
                <a:stretch>
                  <a:fillRect l="-1099" b="-14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13A71DFC-B448-C91B-29CA-548098EBA0FB}"/>
              </a:ext>
            </a:extLst>
          </p:cNvPr>
          <p:cNvSpPr/>
          <p:nvPr/>
        </p:nvSpPr>
        <p:spPr>
          <a:xfrm>
            <a:off x="2261006" y="1531786"/>
            <a:ext cx="598311" cy="316089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88280FB-3A9E-85CA-DC81-723075979333}"/>
                  </a:ext>
                </a:extLst>
              </p:cNvPr>
              <p:cNvSpPr/>
              <p:nvPr/>
            </p:nvSpPr>
            <p:spPr>
              <a:xfrm>
                <a:off x="4537392" y="2124374"/>
                <a:ext cx="1348289" cy="543162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化成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cos</m:t>
                        </m:r>
                      </m:fName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𝑔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(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𝑧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的形式</a:t>
                </a:r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88280FB-3A9E-85CA-DC81-7230759793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392" y="2124374"/>
                <a:ext cx="1348289" cy="543162"/>
              </a:xfrm>
              <a:prstGeom prst="rect">
                <a:avLst/>
              </a:prstGeom>
              <a:blipFill>
                <a:blip r:embed="rId7"/>
                <a:stretch>
                  <a:fillRect t="-4211" b="-13684"/>
                </a:stretch>
              </a:blipFill>
              <a:ln w="28575">
                <a:solidFill>
                  <a:srgbClr val="C00000"/>
                </a:solidFill>
                <a:prstDash val="sys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5C6C79A7-CC64-2DED-9FB7-CC704806C895}"/>
              </a:ext>
            </a:extLst>
          </p:cNvPr>
          <p:cNvSpPr/>
          <p:nvPr/>
        </p:nvSpPr>
        <p:spPr>
          <a:xfrm>
            <a:off x="789125" y="3211606"/>
            <a:ext cx="882231" cy="596437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换元</a:t>
            </a:r>
            <a:endParaRPr lang="en-US" altLang="zh-CN" sz="16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套公式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864CACE-C641-4AA1-2D85-17D676445A50}"/>
              </a:ext>
            </a:extLst>
          </p:cNvPr>
          <p:cNvSpPr/>
          <p:nvPr/>
        </p:nvSpPr>
        <p:spPr>
          <a:xfrm>
            <a:off x="8433514" y="1531142"/>
            <a:ext cx="197139" cy="316733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029B0A9-E641-DFA4-D387-4251480FCDDA}"/>
                  </a:ext>
                </a:extLst>
              </p:cNvPr>
              <p:cNvSpPr/>
              <p:nvPr/>
            </p:nvSpPr>
            <p:spPr>
              <a:xfrm>
                <a:off x="8903916" y="2727392"/>
                <a:ext cx="2628870" cy="412257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想到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arctan</m:t>
                        </m:r>
                      </m:fName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𝑧</m:t>
                        </m:r>
                      </m:e>
                    </m:func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的积分是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Pr>
                      <m:num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zh-CN" altLang="en-US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029B0A9-E641-DFA4-D387-4251480FCD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3916" y="2727392"/>
                <a:ext cx="2628870" cy="412257"/>
              </a:xfrm>
              <a:prstGeom prst="rect">
                <a:avLst/>
              </a:prstGeom>
              <a:blipFill>
                <a:blip r:embed="rId8"/>
                <a:stretch>
                  <a:fillRect b="-1370"/>
                </a:stretch>
              </a:blipFill>
              <a:ln w="28575">
                <a:solidFill>
                  <a:srgbClr val="C00000"/>
                </a:solidFill>
                <a:prstDash val="sys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2BC1CAB7-70DE-923D-1B82-EC72340A0757}"/>
              </a:ext>
            </a:extLst>
          </p:cNvPr>
          <p:cNvSpPr/>
          <p:nvPr/>
        </p:nvSpPr>
        <p:spPr>
          <a:xfrm>
            <a:off x="10650555" y="3318328"/>
            <a:ext cx="882231" cy="596437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积分</a:t>
            </a:r>
            <a:endParaRPr lang="en-US" altLang="zh-CN" sz="16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套公式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5910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uiExpand="1" build="p"/>
      <p:bldP spid="31" grpId="0"/>
      <p:bldP spid="32" grpId="0" uiExpand="1" build="p"/>
      <p:bldP spid="2" grpId="0" animBg="1"/>
      <p:bldP spid="2" grpId="1" animBg="1"/>
      <p:bldP spid="6" grpId="0" animBg="1"/>
      <p:bldP spid="7" grpId="0" animBg="1"/>
      <p:bldP spid="8" grpId="0" animBg="1"/>
      <p:bldP spid="8" grpId="1" animBg="1"/>
      <p:bldP spid="9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6B02A157-1D47-7A80-2C3B-F1AA3F408ED6}"/>
                  </a:ext>
                </a:extLst>
              </p:cNvPr>
              <p:cNvSpPr txBox="1"/>
              <p:nvPr/>
            </p:nvSpPr>
            <p:spPr>
              <a:xfrm>
                <a:off x="507458" y="3842167"/>
                <a:ext cx="8962993" cy="2254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这启发我们，含有 </a:t>
                </a:r>
                <a:r>
                  <a:rPr lang="zh-CN" altLang="en-US" sz="1600" u="sng" dirty="0">
                    <a:solidFill>
                      <a:srgbClr val="00B050"/>
                    </a:solidFill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负幂项</a:t>
                </a:r>
                <a:r>
                  <a:rPr lang="zh-CN" altLang="en-US" sz="1600" dirty="0">
                    <a:solidFill>
                      <a:srgbClr val="00B050"/>
                    </a:solidFill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 </a:t>
                </a:r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的幂级数，</a:t>
                </a:r>
                <a:endParaRPr lang="en-US" altLang="zh-CN" sz="1600" dirty="0">
                  <a:latin typeface="方正小标宋简体" panose="02000000000000000000" pitchFamily="2" charset="-122"/>
                  <a:ea typeface="方正小标宋简体" panose="02000000000000000000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可以表示“奇点以外”的 圆环域 上的函数。</a:t>
                </a:r>
                <a:endParaRPr lang="en-US" altLang="zh-CN" sz="1600" dirty="0">
                  <a:latin typeface="方正小标宋简体" panose="02000000000000000000" pitchFamily="2" charset="-122"/>
                  <a:ea typeface="方正小标宋简体" panose="02000000000000000000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如果我们认为 </a:t>
                </a:r>
                <a:r>
                  <a:rPr lang="zh-CN" altLang="en-US" sz="1600" dirty="0">
                    <a:solidFill>
                      <a:schemeClr val="bg1">
                        <a:lumMod val="50000"/>
                      </a:schemeClr>
                    </a:solidFill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像泰勒级数这样的</a:t>
                </a:r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包含 </a:t>
                </a:r>
                <a:r>
                  <a:rPr lang="zh-CN" altLang="en-US" sz="1600" u="sng" dirty="0">
                    <a:solidFill>
                      <a:srgbClr val="00B0F0"/>
                    </a:solidFill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正幂项</a:t>
                </a:r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 的幂级数，可以表示“奇点以内”的 圆域 上的函数，</a:t>
                </a:r>
                <a:endParaRPr lang="en-US" altLang="zh-CN" sz="1600" dirty="0">
                  <a:latin typeface="方正小标宋简体" panose="02000000000000000000" pitchFamily="2" charset="-122"/>
                  <a:ea typeface="方正小标宋简体" panose="02000000000000000000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则将它们组合起来，就可以表示 在它们公共区域上收敛的幂级数，称其为“</a:t>
                </a:r>
                <a:r>
                  <a:rPr lang="zh-CN" altLang="en-US" sz="1600" u="sng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双边幂级数</a:t>
                </a:r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”：</a:t>
                </a:r>
                <a:endParaRPr lang="en-US" altLang="zh-CN" sz="1600" dirty="0">
                  <a:latin typeface="方正小标宋简体" panose="02000000000000000000" pitchFamily="2" charset="-122"/>
                  <a:ea typeface="方正小标宋简体" panose="02000000000000000000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𝑛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=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−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𝑧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仿宋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仿宋" panose="02010609060101010101" pitchFamily="49" charset="-122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仿宋" panose="02010609060101010101" pitchFamily="49" charset="-122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=…+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−2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𝑧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仿宋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仿宋" panose="02010609060101010101" pitchFamily="49" charset="-122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仿宋" panose="02010609060101010101" pitchFamily="49" charset="-122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−2</m:t>
                              </m:r>
                            </m:sup>
                          </m:sSup>
                        </m:e>
                      </m:nary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−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𝑧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−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1</m:t>
                          </m:r>
                        </m:sup>
                      </m:sSup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 + 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0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 + 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𝑧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1</m:t>
                          </m:r>
                        </m:sup>
                      </m:sSup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𝑧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+…</m:t>
                      </m:r>
                    </m:oMath>
                  </m:oMathPara>
                </a14:m>
                <a:endParaRPr lang="en-US" altLang="zh-CN" sz="1600" dirty="0">
                  <a:latin typeface="方正小标宋简体" panose="02000000000000000000" pitchFamily="2" charset="-122"/>
                  <a:ea typeface="方正小标宋简体" panose="02000000000000000000" pitchFamily="2" charset="-122"/>
                </a:endParaRPr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6B02A157-1D47-7A80-2C3B-F1AA3F408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58" y="3842167"/>
                <a:ext cx="8962993" cy="2254015"/>
              </a:xfrm>
              <a:prstGeom prst="rect">
                <a:avLst/>
              </a:prstGeom>
              <a:blipFill>
                <a:blip r:embed="rId5"/>
                <a:stretch>
                  <a:fillRect l="-340" r="-4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43FF26B-CC77-0DBB-021F-F6F65A8FA87C}"/>
              </a:ext>
            </a:extLst>
          </p:cNvPr>
          <p:cNvCxnSpPr/>
          <p:nvPr/>
        </p:nvCxnSpPr>
        <p:spPr>
          <a:xfrm>
            <a:off x="576364" y="1136063"/>
            <a:ext cx="110392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66AA635-A21B-A433-4648-23FD4F0AB104}"/>
              </a:ext>
            </a:extLst>
          </p:cNvPr>
          <p:cNvSpPr txBox="1"/>
          <p:nvPr/>
        </p:nvSpPr>
        <p:spPr>
          <a:xfrm>
            <a:off x="507459" y="496110"/>
            <a:ext cx="2327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洛朗级数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F8EA2AA-3607-76BF-CED9-450E9DC65B0B}"/>
                  </a:ext>
                </a:extLst>
              </p:cNvPr>
              <p:cNvSpPr txBox="1"/>
              <p:nvPr/>
            </p:nvSpPr>
            <p:spPr>
              <a:xfrm>
                <a:off x="507460" y="1298962"/>
                <a:ext cx="11243382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泰勒展开式 只能在收敛的圆域内成立，不能 越过奇点向外扩张。尽管我们可以更换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来改变收敛域，但终究是有限的圆域。</a:t>
                </a:r>
                <a:endParaRPr lang="en-US" altLang="zh-CN" sz="1600" dirty="0">
                  <a:latin typeface="方正小标宋简体" panose="02000000000000000000" pitchFamily="2" charset="-122"/>
                  <a:ea typeface="方正小标宋简体" panose="02000000000000000000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能否在奇点以外，或者不同奇点之间的 圆环区域内 将函数展开成级数呢？</a:t>
                </a:r>
                <a:endParaRPr lang="en-US" altLang="zh-CN" sz="1600" dirty="0">
                  <a:latin typeface="方正小标宋简体" panose="02000000000000000000" pitchFamily="2" charset="-122"/>
                  <a:ea typeface="方正小标宋简体" panose="02000000000000000000" pitchFamily="2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F8EA2AA-3607-76BF-CED9-450E9DC65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60" y="1298962"/>
                <a:ext cx="11243382" cy="800219"/>
              </a:xfrm>
              <a:prstGeom prst="rect">
                <a:avLst/>
              </a:prstGeom>
              <a:blipFill>
                <a:blip r:embed="rId6"/>
                <a:stretch>
                  <a:fillRect l="-271" b="-91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CFCFE9ED-E2C0-E136-C16A-73B705043080}"/>
              </a:ext>
            </a:extLst>
          </p:cNvPr>
          <p:cNvSpPr txBox="1"/>
          <p:nvPr/>
        </p:nvSpPr>
        <p:spPr>
          <a:xfrm>
            <a:off x="2835254" y="775742"/>
            <a:ext cx="1691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洛朗级数的由来</a:t>
            </a:r>
            <a:endParaRPr lang="en-US" altLang="zh-CN" sz="1600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242668F-B0B5-611C-2975-5BC9C9D989E9}"/>
                  </a:ext>
                </a:extLst>
              </p:cNvPr>
              <p:cNvSpPr txBox="1"/>
              <p:nvPr/>
            </p:nvSpPr>
            <p:spPr>
              <a:xfrm>
                <a:off x="576364" y="2219011"/>
                <a:ext cx="5297596" cy="14893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en-US" altLang="zh-CN" sz="1600" dirty="0"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600" b="0" i="1" dirty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若</m:t>
                    </m:r>
                    <m:r>
                      <a:rPr lang="zh-CN" altLang="en-US" sz="160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有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𝑧</m:t>
                        </m:r>
                      </m:e>
                    </m:d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=0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𝑛</m:t>
                            </m:r>
                          </m:sup>
                        </m:sSup>
                      </m:e>
                    </m:nary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 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在</m:t>
                    </m:r>
                    <m:r>
                      <a:rPr lang="zh-CN" altLang="en-US" sz="160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域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𝑧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&lt;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𝑅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内</m:t>
                    </m:r>
                    <m:r>
                      <a:rPr lang="zh-CN" altLang="en-US" sz="160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成立</m:t>
                    </m:r>
                  </m:oMath>
                </a14:m>
                <a:endParaRPr lang="en-US" altLang="zh-CN" sz="1600" i="1" dirty="0">
                  <a:latin typeface="Cambria Math" panose="02040503050406030204" pitchFamily="18" charset="0"/>
                  <a:ea typeface="仿宋" panose="02010609060101010101" pitchFamily="49" charset="-122"/>
                </a:endParaRPr>
              </a:p>
              <a:p>
                <a:pPr>
                  <a:lnSpc>
                    <a:spcPct val="160000"/>
                  </a:lnSpc>
                </a:pPr>
                <a:r>
                  <a:rPr lang="zh-CN" altLang="en-US" sz="1600" dirty="0"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600" i="1" dirty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则</m:t>
                    </m:r>
                    <m:r>
                      <a:rPr lang="zh-CN" altLang="en-US" sz="160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有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𝑧</m:t>
                            </m:r>
                          </m:den>
                        </m:f>
                      </m:e>
                    </m:d>
                    <m:r>
                      <a:rPr lang="en-US" altLang="zh-CN" sz="1600" i="1" dirty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=0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𝑧</m:t>
                                </m:r>
                              </m:den>
                            </m:f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𝑛</m:t>
                            </m:r>
                          </m:sup>
                        </m:sSup>
                      </m:e>
                    </m:nary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 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在域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𝑧</m:t>
                            </m:r>
                          </m:den>
                        </m:f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&lt;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𝑅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内成立</m:t>
                    </m:r>
                  </m:oMath>
                </a14:m>
                <a:endParaRPr lang="en-US" altLang="zh-CN" sz="1600" i="1" dirty="0">
                  <a:latin typeface="Cambria Math" panose="02040503050406030204" pitchFamily="18" charset="0"/>
                  <a:ea typeface="仿宋" panose="02010609060101010101" pitchFamily="49" charset="-122"/>
                </a:endParaRPr>
              </a:p>
              <a:p>
                <a:pPr>
                  <a:lnSpc>
                    <a:spcPct val="160000"/>
                  </a:lnSpc>
                </a:pPr>
                <a:r>
                  <a:rPr lang="zh-CN" altLang="en-US" sz="1600" dirty="0"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600" i="1" dirty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即</m:t>
                    </m:r>
                    <m:r>
                      <a:rPr lang="zh-CN" altLang="en-US" sz="160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有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𝑧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=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−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−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−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𝑛</m:t>
                            </m:r>
                          </m:sup>
                        </m:sSup>
                      </m:e>
                    </m:nary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 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在域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𝑧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&gt;</m:t>
                    </m:r>
                    <m:f>
                      <m:f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𝑅</m:t>
                        </m:r>
                      </m:den>
                    </m:f>
                    <m:r>
                      <a:rPr lang="zh-CN" altLang="en-US" sz="1600" i="1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内成立</m:t>
                    </m:r>
                  </m:oMath>
                </a14:m>
                <a:r>
                  <a:rPr lang="en-US" altLang="zh-CN" sz="1600" dirty="0">
                    <a:ea typeface="仿宋" panose="02010609060101010101" pitchFamily="49" charset="-122"/>
                  </a:rPr>
                  <a:t>  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242668F-B0B5-611C-2975-5BC9C9D98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64" y="2219011"/>
                <a:ext cx="5297596" cy="1489382"/>
              </a:xfrm>
              <a:prstGeom prst="rect">
                <a:avLst/>
              </a:prstGeom>
              <a:blipFill>
                <a:blip r:embed="rId7"/>
                <a:stretch>
                  <a:fillRect l="-2417" t="-20902" b="-38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组合 24">
            <a:extLst>
              <a:ext uri="{FF2B5EF4-FFF2-40B4-BE49-F238E27FC236}">
                <a16:creationId xmlns:a16="http://schemas.microsoft.com/office/drawing/2014/main" id="{63C4887A-FEB2-EF8D-4EF5-81B009F3C4BC}"/>
              </a:ext>
            </a:extLst>
          </p:cNvPr>
          <p:cNvGrpSpPr/>
          <p:nvPr/>
        </p:nvGrpSpPr>
        <p:grpSpPr>
          <a:xfrm>
            <a:off x="5264142" y="2027079"/>
            <a:ext cx="1853684" cy="1703940"/>
            <a:chOff x="5986955" y="2153909"/>
            <a:chExt cx="1853684" cy="1703940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E9ECD9D3-9B0A-3AFC-BEAF-1B39D3F591E2}"/>
                </a:ext>
              </a:extLst>
            </p:cNvPr>
            <p:cNvGrpSpPr/>
            <p:nvPr/>
          </p:nvGrpSpPr>
          <p:grpSpPr>
            <a:xfrm>
              <a:off x="5986955" y="2284716"/>
              <a:ext cx="1784274" cy="1573133"/>
              <a:chOff x="6188555" y="2284716"/>
              <a:chExt cx="1784274" cy="1573133"/>
            </a:xfrm>
          </p:grpSpPr>
          <p:cxnSp>
            <p:nvCxnSpPr>
              <p:cNvPr id="7" name="直接箭头连接符 6">
                <a:extLst>
                  <a:ext uri="{FF2B5EF4-FFF2-40B4-BE49-F238E27FC236}">
                    <a16:creationId xmlns:a16="http://schemas.microsoft.com/office/drawing/2014/main" id="{3A43E39A-213E-DF42-3D34-D71899EFFF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88555" y="3071284"/>
                <a:ext cx="1784274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D8420B70-AAE2-5F68-4BEB-C0891375AEA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294126" y="3071283"/>
                <a:ext cx="1573133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B794A8D3-7314-5AC1-741C-1369AFAED3D6}"/>
                    </a:ext>
                  </a:extLst>
                </p:cNvPr>
                <p:cNvSpPr txBox="1"/>
                <p:nvPr/>
              </p:nvSpPr>
              <p:spPr>
                <a:xfrm>
                  <a:off x="7577919" y="3071283"/>
                  <a:ext cx="2627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B794A8D3-7314-5AC1-741C-1369AFAED3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7919" y="3071283"/>
                  <a:ext cx="262720" cy="3385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F527D746-34A4-E183-CDE1-ED918FC73CEC}"/>
                    </a:ext>
                  </a:extLst>
                </p:cNvPr>
                <p:cNvSpPr txBox="1"/>
                <p:nvPr/>
              </p:nvSpPr>
              <p:spPr>
                <a:xfrm>
                  <a:off x="6879092" y="2153909"/>
                  <a:ext cx="2627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F527D746-34A4-E183-CDE1-ED918FC73C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9092" y="2153909"/>
                  <a:ext cx="262720" cy="338554"/>
                </a:xfrm>
                <a:prstGeom prst="rect">
                  <a:avLst/>
                </a:prstGeom>
                <a:blipFill>
                  <a:blip r:embed="rId9"/>
                  <a:stretch>
                    <a:fillRect r="-4651" b="-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63E7E13B-D9DF-77B7-ABDA-DF2C941CDB18}"/>
              </a:ext>
            </a:extLst>
          </p:cNvPr>
          <p:cNvGrpSpPr/>
          <p:nvPr/>
        </p:nvGrpSpPr>
        <p:grpSpPr>
          <a:xfrm>
            <a:off x="7494022" y="2027080"/>
            <a:ext cx="1853684" cy="1703940"/>
            <a:chOff x="5986955" y="2153909"/>
            <a:chExt cx="1853684" cy="1703940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D1CEAE90-E473-A91C-F913-F1BD186A7A25}"/>
                </a:ext>
              </a:extLst>
            </p:cNvPr>
            <p:cNvGrpSpPr/>
            <p:nvPr/>
          </p:nvGrpSpPr>
          <p:grpSpPr>
            <a:xfrm>
              <a:off x="5986955" y="2284716"/>
              <a:ext cx="1784274" cy="1573133"/>
              <a:chOff x="6188555" y="2284716"/>
              <a:chExt cx="1784274" cy="1573133"/>
            </a:xfrm>
          </p:grpSpPr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52876C2C-92F8-4382-5BC3-C3DDBF69FF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88555" y="3071284"/>
                <a:ext cx="1784274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D005AEB6-7772-1E1C-2A37-0990DD61A83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294126" y="3071283"/>
                <a:ext cx="1573133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BF7FFCBC-46BD-935B-1C49-1CBFB4B23C68}"/>
                    </a:ext>
                  </a:extLst>
                </p:cNvPr>
                <p:cNvSpPr txBox="1"/>
                <p:nvPr/>
              </p:nvSpPr>
              <p:spPr>
                <a:xfrm>
                  <a:off x="7577919" y="3071283"/>
                  <a:ext cx="2627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BF7FFCBC-46BD-935B-1C49-1CBFB4B23C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7919" y="3071283"/>
                  <a:ext cx="262720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2C95A6C6-DD4D-6B66-D156-5D22836C1BE2}"/>
                    </a:ext>
                  </a:extLst>
                </p:cNvPr>
                <p:cNvSpPr txBox="1"/>
                <p:nvPr/>
              </p:nvSpPr>
              <p:spPr>
                <a:xfrm>
                  <a:off x="6879092" y="2153909"/>
                  <a:ext cx="2627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2C95A6C6-DD4D-6B66-D156-5D22836C1B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9092" y="2153909"/>
                  <a:ext cx="262720" cy="338554"/>
                </a:xfrm>
                <a:prstGeom prst="rect">
                  <a:avLst/>
                </a:prstGeom>
                <a:blipFill>
                  <a:blip r:embed="rId11"/>
                  <a:stretch>
                    <a:fillRect r="-4651" b="-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2275A6FB-9FCF-4D4A-6F89-7C09F85578DA}"/>
              </a:ext>
            </a:extLst>
          </p:cNvPr>
          <p:cNvGrpSpPr/>
          <p:nvPr/>
        </p:nvGrpSpPr>
        <p:grpSpPr>
          <a:xfrm>
            <a:off x="9642674" y="2027080"/>
            <a:ext cx="1853684" cy="1703940"/>
            <a:chOff x="5986955" y="2153909"/>
            <a:chExt cx="1853684" cy="1703940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04021150-F73B-FE00-C34A-FA3E09DD09B1}"/>
                </a:ext>
              </a:extLst>
            </p:cNvPr>
            <p:cNvGrpSpPr/>
            <p:nvPr/>
          </p:nvGrpSpPr>
          <p:grpSpPr>
            <a:xfrm>
              <a:off x="5986955" y="2284716"/>
              <a:ext cx="1784274" cy="1573133"/>
              <a:chOff x="6188555" y="2284716"/>
              <a:chExt cx="1784274" cy="1573133"/>
            </a:xfrm>
          </p:grpSpPr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53493061-268B-3C37-B159-D3631CD7AB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88555" y="3071284"/>
                <a:ext cx="1784274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31FBD6B5-5326-7E85-7F74-EEB3E9C349B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294126" y="3071283"/>
                <a:ext cx="1573133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72872C1B-15D5-5F00-73E9-0F75136CD0D6}"/>
                    </a:ext>
                  </a:extLst>
                </p:cNvPr>
                <p:cNvSpPr txBox="1"/>
                <p:nvPr/>
              </p:nvSpPr>
              <p:spPr>
                <a:xfrm>
                  <a:off x="7577919" y="3071283"/>
                  <a:ext cx="2627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72872C1B-15D5-5F00-73E9-0F75136CD0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7919" y="3071283"/>
                  <a:ext cx="262720" cy="3385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6612DFF7-1205-D001-2BC7-1412239212A8}"/>
                    </a:ext>
                  </a:extLst>
                </p:cNvPr>
                <p:cNvSpPr txBox="1"/>
                <p:nvPr/>
              </p:nvSpPr>
              <p:spPr>
                <a:xfrm>
                  <a:off x="6879092" y="2153909"/>
                  <a:ext cx="2627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6612DFF7-1205-D001-2BC7-1412239212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9092" y="2153909"/>
                  <a:ext cx="262720" cy="338554"/>
                </a:xfrm>
                <a:prstGeom prst="rect">
                  <a:avLst/>
                </a:prstGeom>
                <a:blipFill>
                  <a:blip r:embed="rId13"/>
                  <a:stretch>
                    <a:fillRect r="-4651" b="-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7" name="椭圆 46">
            <a:extLst>
              <a:ext uri="{FF2B5EF4-FFF2-40B4-BE49-F238E27FC236}">
                <a16:creationId xmlns:a16="http://schemas.microsoft.com/office/drawing/2014/main" id="{DDD2DE85-FFFD-D9E9-B8D1-491FB98E4F01}"/>
              </a:ext>
            </a:extLst>
          </p:cNvPr>
          <p:cNvSpPr/>
          <p:nvPr/>
        </p:nvSpPr>
        <p:spPr>
          <a:xfrm>
            <a:off x="5602524" y="2382754"/>
            <a:ext cx="1116225" cy="1116225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圆: 空心 50">
            <a:extLst>
              <a:ext uri="{FF2B5EF4-FFF2-40B4-BE49-F238E27FC236}">
                <a16:creationId xmlns:a16="http://schemas.microsoft.com/office/drawing/2014/main" id="{7EA3113E-1FF3-B923-E5AA-230F459B82B0}"/>
              </a:ext>
            </a:extLst>
          </p:cNvPr>
          <p:cNvSpPr/>
          <p:nvPr/>
        </p:nvSpPr>
        <p:spPr>
          <a:xfrm>
            <a:off x="9974352" y="2378066"/>
            <a:ext cx="1120915" cy="1120915"/>
          </a:xfrm>
          <a:prstGeom prst="donut">
            <a:avLst>
              <a:gd name="adj" fmla="val 21608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3CA1CD2-E666-1B08-6547-618E86A3B3A6}"/>
              </a:ext>
            </a:extLst>
          </p:cNvPr>
          <p:cNvGrpSpPr/>
          <p:nvPr/>
        </p:nvGrpSpPr>
        <p:grpSpPr>
          <a:xfrm>
            <a:off x="5694531" y="2508183"/>
            <a:ext cx="421788" cy="378420"/>
            <a:chOff x="6160076" y="2580285"/>
            <a:chExt cx="421788" cy="378420"/>
          </a:xfrm>
        </p:grpSpPr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49AEBA9F-2F3D-2F9B-752F-EE91107CCD52}"/>
                </a:ext>
              </a:extLst>
            </p:cNvPr>
            <p:cNvCxnSpPr>
              <a:cxnSpLocks/>
            </p:cNvCxnSpPr>
            <p:nvPr/>
          </p:nvCxnSpPr>
          <p:spPr>
            <a:xfrm>
              <a:off x="6160076" y="2726016"/>
              <a:ext cx="395505" cy="232689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1D0C3056-523C-3A55-7AB3-5DDDECD93FEE}"/>
                    </a:ext>
                  </a:extLst>
                </p:cNvPr>
                <p:cNvSpPr txBox="1"/>
                <p:nvPr/>
              </p:nvSpPr>
              <p:spPr>
                <a:xfrm>
                  <a:off x="6286120" y="2580285"/>
                  <a:ext cx="295744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𝑅</m:t>
                        </m:r>
                      </m:oMath>
                    </m:oMathPara>
                  </a14:m>
                  <a:endParaRPr lang="zh-CN" altLang="en-US" sz="1400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1D0C3056-523C-3A55-7AB3-5DDDECD93F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120" y="2580285"/>
                  <a:ext cx="295744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F70401A2-88F1-D391-0108-199EDB32F2CC}"/>
              </a:ext>
            </a:extLst>
          </p:cNvPr>
          <p:cNvGrpSpPr/>
          <p:nvPr/>
        </p:nvGrpSpPr>
        <p:grpSpPr>
          <a:xfrm>
            <a:off x="5160069" y="2299217"/>
            <a:ext cx="594767" cy="382072"/>
            <a:chOff x="5798616" y="2476946"/>
            <a:chExt cx="594767" cy="382072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9E048A06-CD0E-0493-18C8-66721830B11A}"/>
                </a:ext>
              </a:extLst>
            </p:cNvPr>
            <p:cNvSpPr/>
            <p:nvPr/>
          </p:nvSpPr>
          <p:spPr>
            <a:xfrm>
              <a:off x="6279128" y="2784723"/>
              <a:ext cx="74295" cy="742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8AA435B4-D068-5CAD-0EAD-26177DFF439A}"/>
                </a:ext>
              </a:extLst>
            </p:cNvPr>
            <p:cNvSpPr txBox="1"/>
            <p:nvPr/>
          </p:nvSpPr>
          <p:spPr>
            <a:xfrm>
              <a:off x="5798616" y="2476946"/>
              <a:ext cx="594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7030A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奇点</a:t>
              </a:r>
            </a:p>
          </p:txBody>
        </p:sp>
      </p:grpSp>
      <p:sp>
        <p:nvSpPr>
          <p:cNvPr id="48" name="椭圆 47">
            <a:extLst>
              <a:ext uri="{FF2B5EF4-FFF2-40B4-BE49-F238E27FC236}">
                <a16:creationId xmlns:a16="http://schemas.microsoft.com/office/drawing/2014/main" id="{183DC848-F3B3-8F12-7241-FA636F1FA1F8}"/>
              </a:ext>
            </a:extLst>
          </p:cNvPr>
          <p:cNvSpPr/>
          <p:nvPr/>
        </p:nvSpPr>
        <p:spPr>
          <a:xfrm>
            <a:off x="8063133" y="2615498"/>
            <a:ext cx="646052" cy="646052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圆: 空心 49">
            <a:extLst>
              <a:ext uri="{FF2B5EF4-FFF2-40B4-BE49-F238E27FC236}">
                <a16:creationId xmlns:a16="http://schemas.microsoft.com/office/drawing/2014/main" id="{CE01A81C-CBFE-3C2F-C01A-EFC9CB01CB88}"/>
              </a:ext>
            </a:extLst>
          </p:cNvPr>
          <p:cNvSpPr/>
          <p:nvPr/>
        </p:nvSpPr>
        <p:spPr>
          <a:xfrm>
            <a:off x="7619304" y="2327989"/>
            <a:ext cx="1504976" cy="1230106"/>
          </a:xfrm>
          <a:custGeom>
            <a:avLst/>
            <a:gdLst>
              <a:gd name="connsiteX0" fmla="*/ 0 w 1313069"/>
              <a:gd name="connsiteY0" fmla="*/ 656535 h 1313069"/>
              <a:gd name="connsiteX1" fmla="*/ 656535 w 1313069"/>
              <a:gd name="connsiteY1" fmla="*/ 0 h 1313069"/>
              <a:gd name="connsiteX2" fmla="*/ 1313070 w 1313069"/>
              <a:gd name="connsiteY2" fmla="*/ 656535 h 1313069"/>
              <a:gd name="connsiteX3" fmla="*/ 656535 w 1313069"/>
              <a:gd name="connsiteY3" fmla="*/ 1313070 h 1313069"/>
              <a:gd name="connsiteX4" fmla="*/ 0 w 1313069"/>
              <a:gd name="connsiteY4" fmla="*/ 656535 h 1313069"/>
              <a:gd name="connsiteX5" fmla="*/ 328267 w 1313069"/>
              <a:gd name="connsiteY5" fmla="*/ 656535 h 1313069"/>
              <a:gd name="connsiteX6" fmla="*/ 656534 w 1313069"/>
              <a:gd name="connsiteY6" fmla="*/ 984802 h 1313069"/>
              <a:gd name="connsiteX7" fmla="*/ 984801 w 1313069"/>
              <a:gd name="connsiteY7" fmla="*/ 656535 h 1313069"/>
              <a:gd name="connsiteX8" fmla="*/ 656534 w 1313069"/>
              <a:gd name="connsiteY8" fmla="*/ 328268 h 1313069"/>
              <a:gd name="connsiteX9" fmla="*/ 328267 w 1313069"/>
              <a:gd name="connsiteY9" fmla="*/ 656535 h 1313069"/>
              <a:gd name="connsiteX0" fmla="*/ 27575 w 1340645"/>
              <a:gd name="connsiteY0" fmla="*/ 671656 h 1328191"/>
              <a:gd name="connsiteX1" fmla="*/ 178458 w 1340645"/>
              <a:gd name="connsiteY1" fmla="*/ 247728 h 1328191"/>
              <a:gd name="connsiteX2" fmla="*/ 684110 w 1340645"/>
              <a:gd name="connsiteY2" fmla="*/ 15121 h 1328191"/>
              <a:gd name="connsiteX3" fmla="*/ 1340645 w 1340645"/>
              <a:gd name="connsiteY3" fmla="*/ 671656 h 1328191"/>
              <a:gd name="connsiteX4" fmla="*/ 684110 w 1340645"/>
              <a:gd name="connsiteY4" fmla="*/ 1328191 h 1328191"/>
              <a:gd name="connsiteX5" fmla="*/ 27575 w 1340645"/>
              <a:gd name="connsiteY5" fmla="*/ 671656 h 1328191"/>
              <a:gd name="connsiteX6" fmla="*/ 355842 w 1340645"/>
              <a:gd name="connsiteY6" fmla="*/ 671656 h 1328191"/>
              <a:gd name="connsiteX7" fmla="*/ 684109 w 1340645"/>
              <a:gd name="connsiteY7" fmla="*/ 999923 h 1328191"/>
              <a:gd name="connsiteX8" fmla="*/ 1012376 w 1340645"/>
              <a:gd name="connsiteY8" fmla="*/ 671656 h 1328191"/>
              <a:gd name="connsiteX9" fmla="*/ 684109 w 1340645"/>
              <a:gd name="connsiteY9" fmla="*/ 343389 h 1328191"/>
              <a:gd name="connsiteX10" fmla="*/ 355842 w 1340645"/>
              <a:gd name="connsiteY10" fmla="*/ 671656 h 1328191"/>
              <a:gd name="connsiteX0" fmla="*/ 88412 w 1401482"/>
              <a:gd name="connsiteY0" fmla="*/ 701009 h 1357544"/>
              <a:gd name="connsiteX1" fmla="*/ 77436 w 1401482"/>
              <a:gd name="connsiteY1" fmla="*/ 129936 h 1357544"/>
              <a:gd name="connsiteX2" fmla="*/ 744947 w 1401482"/>
              <a:gd name="connsiteY2" fmla="*/ 44474 h 1357544"/>
              <a:gd name="connsiteX3" fmla="*/ 1401482 w 1401482"/>
              <a:gd name="connsiteY3" fmla="*/ 701009 h 1357544"/>
              <a:gd name="connsiteX4" fmla="*/ 744947 w 1401482"/>
              <a:gd name="connsiteY4" fmla="*/ 1357544 h 1357544"/>
              <a:gd name="connsiteX5" fmla="*/ 88412 w 1401482"/>
              <a:gd name="connsiteY5" fmla="*/ 701009 h 1357544"/>
              <a:gd name="connsiteX6" fmla="*/ 416679 w 1401482"/>
              <a:gd name="connsiteY6" fmla="*/ 701009 h 1357544"/>
              <a:gd name="connsiteX7" fmla="*/ 744946 w 1401482"/>
              <a:gd name="connsiteY7" fmla="*/ 1029276 h 1357544"/>
              <a:gd name="connsiteX8" fmla="*/ 1073213 w 1401482"/>
              <a:gd name="connsiteY8" fmla="*/ 701009 h 1357544"/>
              <a:gd name="connsiteX9" fmla="*/ 744946 w 1401482"/>
              <a:gd name="connsiteY9" fmla="*/ 372742 h 1357544"/>
              <a:gd name="connsiteX10" fmla="*/ 416679 w 1401482"/>
              <a:gd name="connsiteY10" fmla="*/ 701009 h 1357544"/>
              <a:gd name="connsiteX0" fmla="*/ 88412 w 1401482"/>
              <a:gd name="connsiteY0" fmla="*/ 701009 h 1357544"/>
              <a:gd name="connsiteX1" fmla="*/ 77436 w 1401482"/>
              <a:gd name="connsiteY1" fmla="*/ 129936 h 1357544"/>
              <a:gd name="connsiteX2" fmla="*/ 744947 w 1401482"/>
              <a:gd name="connsiteY2" fmla="*/ 44474 h 1357544"/>
              <a:gd name="connsiteX3" fmla="*/ 1401482 w 1401482"/>
              <a:gd name="connsiteY3" fmla="*/ 701009 h 1357544"/>
              <a:gd name="connsiteX4" fmla="*/ 744947 w 1401482"/>
              <a:gd name="connsiteY4" fmla="*/ 1357544 h 1357544"/>
              <a:gd name="connsiteX5" fmla="*/ 88412 w 1401482"/>
              <a:gd name="connsiteY5" fmla="*/ 701009 h 1357544"/>
              <a:gd name="connsiteX6" fmla="*/ 416679 w 1401482"/>
              <a:gd name="connsiteY6" fmla="*/ 701009 h 1357544"/>
              <a:gd name="connsiteX7" fmla="*/ 744946 w 1401482"/>
              <a:gd name="connsiteY7" fmla="*/ 1029276 h 1357544"/>
              <a:gd name="connsiteX8" fmla="*/ 1073213 w 1401482"/>
              <a:gd name="connsiteY8" fmla="*/ 701009 h 1357544"/>
              <a:gd name="connsiteX9" fmla="*/ 744946 w 1401482"/>
              <a:gd name="connsiteY9" fmla="*/ 372742 h 1357544"/>
              <a:gd name="connsiteX10" fmla="*/ 416679 w 1401482"/>
              <a:gd name="connsiteY10" fmla="*/ 701009 h 1357544"/>
              <a:gd name="connsiteX0" fmla="*/ 88412 w 1401482"/>
              <a:gd name="connsiteY0" fmla="*/ 701009 h 1357544"/>
              <a:gd name="connsiteX1" fmla="*/ 77436 w 1401482"/>
              <a:gd name="connsiteY1" fmla="*/ 129936 h 1357544"/>
              <a:gd name="connsiteX2" fmla="*/ 744947 w 1401482"/>
              <a:gd name="connsiteY2" fmla="*/ 44474 h 1357544"/>
              <a:gd name="connsiteX3" fmla="*/ 1401482 w 1401482"/>
              <a:gd name="connsiteY3" fmla="*/ 701009 h 1357544"/>
              <a:gd name="connsiteX4" fmla="*/ 744947 w 1401482"/>
              <a:gd name="connsiteY4" fmla="*/ 1357544 h 1357544"/>
              <a:gd name="connsiteX5" fmla="*/ 88412 w 1401482"/>
              <a:gd name="connsiteY5" fmla="*/ 701009 h 1357544"/>
              <a:gd name="connsiteX6" fmla="*/ 416679 w 1401482"/>
              <a:gd name="connsiteY6" fmla="*/ 701009 h 1357544"/>
              <a:gd name="connsiteX7" fmla="*/ 744946 w 1401482"/>
              <a:gd name="connsiteY7" fmla="*/ 1029276 h 1357544"/>
              <a:gd name="connsiteX8" fmla="*/ 1073213 w 1401482"/>
              <a:gd name="connsiteY8" fmla="*/ 701009 h 1357544"/>
              <a:gd name="connsiteX9" fmla="*/ 744946 w 1401482"/>
              <a:gd name="connsiteY9" fmla="*/ 372742 h 1357544"/>
              <a:gd name="connsiteX10" fmla="*/ 416679 w 1401482"/>
              <a:gd name="connsiteY10" fmla="*/ 701009 h 1357544"/>
              <a:gd name="connsiteX0" fmla="*/ 88412 w 1401482"/>
              <a:gd name="connsiteY0" fmla="*/ 701009 h 1357544"/>
              <a:gd name="connsiteX1" fmla="*/ 77436 w 1401482"/>
              <a:gd name="connsiteY1" fmla="*/ 129936 h 1357544"/>
              <a:gd name="connsiteX2" fmla="*/ 744947 w 1401482"/>
              <a:gd name="connsiteY2" fmla="*/ 44474 h 1357544"/>
              <a:gd name="connsiteX3" fmla="*/ 1401482 w 1401482"/>
              <a:gd name="connsiteY3" fmla="*/ 701009 h 1357544"/>
              <a:gd name="connsiteX4" fmla="*/ 744947 w 1401482"/>
              <a:gd name="connsiteY4" fmla="*/ 1357544 h 1357544"/>
              <a:gd name="connsiteX5" fmla="*/ 88412 w 1401482"/>
              <a:gd name="connsiteY5" fmla="*/ 701009 h 1357544"/>
              <a:gd name="connsiteX6" fmla="*/ 416679 w 1401482"/>
              <a:gd name="connsiteY6" fmla="*/ 701009 h 1357544"/>
              <a:gd name="connsiteX7" fmla="*/ 744946 w 1401482"/>
              <a:gd name="connsiteY7" fmla="*/ 1029276 h 1357544"/>
              <a:gd name="connsiteX8" fmla="*/ 1073213 w 1401482"/>
              <a:gd name="connsiteY8" fmla="*/ 701009 h 1357544"/>
              <a:gd name="connsiteX9" fmla="*/ 744946 w 1401482"/>
              <a:gd name="connsiteY9" fmla="*/ 372742 h 1357544"/>
              <a:gd name="connsiteX10" fmla="*/ 416679 w 1401482"/>
              <a:gd name="connsiteY10" fmla="*/ 701009 h 1357544"/>
              <a:gd name="connsiteX0" fmla="*/ 53367 w 1366437"/>
              <a:gd name="connsiteY0" fmla="*/ 685911 h 1342446"/>
              <a:gd name="connsiteX1" fmla="*/ 113861 w 1366437"/>
              <a:gd name="connsiteY1" fmla="*/ 171594 h 1342446"/>
              <a:gd name="connsiteX2" fmla="*/ 709902 w 1366437"/>
              <a:gd name="connsiteY2" fmla="*/ 29376 h 1342446"/>
              <a:gd name="connsiteX3" fmla="*/ 1366437 w 1366437"/>
              <a:gd name="connsiteY3" fmla="*/ 685911 h 1342446"/>
              <a:gd name="connsiteX4" fmla="*/ 709902 w 1366437"/>
              <a:gd name="connsiteY4" fmla="*/ 1342446 h 1342446"/>
              <a:gd name="connsiteX5" fmla="*/ 53367 w 1366437"/>
              <a:gd name="connsiteY5" fmla="*/ 685911 h 1342446"/>
              <a:gd name="connsiteX6" fmla="*/ 381634 w 1366437"/>
              <a:gd name="connsiteY6" fmla="*/ 685911 h 1342446"/>
              <a:gd name="connsiteX7" fmla="*/ 709901 w 1366437"/>
              <a:gd name="connsiteY7" fmla="*/ 1014178 h 1342446"/>
              <a:gd name="connsiteX8" fmla="*/ 1038168 w 1366437"/>
              <a:gd name="connsiteY8" fmla="*/ 685911 h 1342446"/>
              <a:gd name="connsiteX9" fmla="*/ 709901 w 1366437"/>
              <a:gd name="connsiteY9" fmla="*/ 357644 h 1342446"/>
              <a:gd name="connsiteX10" fmla="*/ 381634 w 1366437"/>
              <a:gd name="connsiteY10" fmla="*/ 685911 h 1342446"/>
              <a:gd name="connsiteX0" fmla="*/ 0 w 1313070"/>
              <a:gd name="connsiteY0" fmla="*/ 685911 h 1342446"/>
              <a:gd name="connsiteX1" fmla="*/ 60494 w 1313070"/>
              <a:gd name="connsiteY1" fmla="*/ 171594 h 1342446"/>
              <a:gd name="connsiteX2" fmla="*/ 656535 w 1313070"/>
              <a:gd name="connsiteY2" fmla="*/ 29376 h 1342446"/>
              <a:gd name="connsiteX3" fmla="*/ 1313070 w 1313070"/>
              <a:gd name="connsiteY3" fmla="*/ 685911 h 1342446"/>
              <a:gd name="connsiteX4" fmla="*/ 656535 w 1313070"/>
              <a:gd name="connsiteY4" fmla="*/ 1342446 h 1342446"/>
              <a:gd name="connsiteX5" fmla="*/ 0 w 1313070"/>
              <a:gd name="connsiteY5" fmla="*/ 685911 h 1342446"/>
              <a:gd name="connsiteX6" fmla="*/ 328267 w 1313070"/>
              <a:gd name="connsiteY6" fmla="*/ 685911 h 1342446"/>
              <a:gd name="connsiteX7" fmla="*/ 656534 w 1313070"/>
              <a:gd name="connsiteY7" fmla="*/ 1014178 h 1342446"/>
              <a:gd name="connsiteX8" fmla="*/ 984801 w 1313070"/>
              <a:gd name="connsiteY8" fmla="*/ 685911 h 1342446"/>
              <a:gd name="connsiteX9" fmla="*/ 656534 w 1313070"/>
              <a:gd name="connsiteY9" fmla="*/ 357644 h 1342446"/>
              <a:gd name="connsiteX10" fmla="*/ 328267 w 1313070"/>
              <a:gd name="connsiteY10" fmla="*/ 685911 h 1342446"/>
              <a:gd name="connsiteX0" fmla="*/ 0 w 1313070"/>
              <a:gd name="connsiteY0" fmla="*/ 656535 h 1313070"/>
              <a:gd name="connsiteX1" fmla="*/ 60494 w 1313070"/>
              <a:gd name="connsiteY1" fmla="*/ 142218 h 1313070"/>
              <a:gd name="connsiteX2" fmla="*/ 656535 w 1313070"/>
              <a:gd name="connsiteY2" fmla="*/ 0 h 1313070"/>
              <a:gd name="connsiteX3" fmla="*/ 1313070 w 1313070"/>
              <a:gd name="connsiteY3" fmla="*/ 656535 h 1313070"/>
              <a:gd name="connsiteX4" fmla="*/ 656535 w 1313070"/>
              <a:gd name="connsiteY4" fmla="*/ 1313070 h 1313070"/>
              <a:gd name="connsiteX5" fmla="*/ 0 w 1313070"/>
              <a:gd name="connsiteY5" fmla="*/ 656535 h 1313070"/>
              <a:gd name="connsiteX6" fmla="*/ 328267 w 1313070"/>
              <a:gd name="connsiteY6" fmla="*/ 656535 h 1313070"/>
              <a:gd name="connsiteX7" fmla="*/ 656534 w 1313070"/>
              <a:gd name="connsiteY7" fmla="*/ 984802 h 1313070"/>
              <a:gd name="connsiteX8" fmla="*/ 984801 w 1313070"/>
              <a:gd name="connsiteY8" fmla="*/ 656535 h 1313070"/>
              <a:gd name="connsiteX9" fmla="*/ 656534 w 1313070"/>
              <a:gd name="connsiteY9" fmla="*/ 328268 h 1313070"/>
              <a:gd name="connsiteX10" fmla="*/ 328267 w 1313070"/>
              <a:gd name="connsiteY10" fmla="*/ 656535 h 1313070"/>
              <a:gd name="connsiteX0" fmla="*/ 45591 w 1358661"/>
              <a:gd name="connsiteY0" fmla="*/ 692295 h 1348830"/>
              <a:gd name="connsiteX1" fmla="*/ 57737 w 1358661"/>
              <a:gd name="connsiteY1" fmla="*/ 93896 h 1348830"/>
              <a:gd name="connsiteX2" fmla="*/ 702126 w 1358661"/>
              <a:gd name="connsiteY2" fmla="*/ 35760 h 1348830"/>
              <a:gd name="connsiteX3" fmla="*/ 1358661 w 1358661"/>
              <a:gd name="connsiteY3" fmla="*/ 692295 h 1348830"/>
              <a:gd name="connsiteX4" fmla="*/ 702126 w 1358661"/>
              <a:gd name="connsiteY4" fmla="*/ 1348830 h 1348830"/>
              <a:gd name="connsiteX5" fmla="*/ 45591 w 1358661"/>
              <a:gd name="connsiteY5" fmla="*/ 692295 h 1348830"/>
              <a:gd name="connsiteX6" fmla="*/ 373858 w 1358661"/>
              <a:gd name="connsiteY6" fmla="*/ 692295 h 1348830"/>
              <a:gd name="connsiteX7" fmla="*/ 702125 w 1358661"/>
              <a:gd name="connsiteY7" fmla="*/ 1020562 h 1348830"/>
              <a:gd name="connsiteX8" fmla="*/ 1030392 w 1358661"/>
              <a:gd name="connsiteY8" fmla="*/ 692295 h 1348830"/>
              <a:gd name="connsiteX9" fmla="*/ 702125 w 1358661"/>
              <a:gd name="connsiteY9" fmla="*/ 364028 h 1348830"/>
              <a:gd name="connsiteX10" fmla="*/ 373858 w 1358661"/>
              <a:gd name="connsiteY10" fmla="*/ 692295 h 1348830"/>
              <a:gd name="connsiteX0" fmla="*/ 92175 w 1405245"/>
              <a:gd name="connsiteY0" fmla="*/ 692295 h 1348830"/>
              <a:gd name="connsiteX1" fmla="*/ 104321 w 1405245"/>
              <a:gd name="connsiteY1" fmla="*/ 93896 h 1348830"/>
              <a:gd name="connsiteX2" fmla="*/ 748710 w 1405245"/>
              <a:gd name="connsiteY2" fmla="*/ 35760 h 1348830"/>
              <a:gd name="connsiteX3" fmla="*/ 1405245 w 1405245"/>
              <a:gd name="connsiteY3" fmla="*/ 692295 h 1348830"/>
              <a:gd name="connsiteX4" fmla="*/ 748710 w 1405245"/>
              <a:gd name="connsiteY4" fmla="*/ 1348830 h 1348830"/>
              <a:gd name="connsiteX5" fmla="*/ 92175 w 1405245"/>
              <a:gd name="connsiteY5" fmla="*/ 692295 h 1348830"/>
              <a:gd name="connsiteX6" fmla="*/ 420442 w 1405245"/>
              <a:gd name="connsiteY6" fmla="*/ 692295 h 1348830"/>
              <a:gd name="connsiteX7" fmla="*/ 748709 w 1405245"/>
              <a:gd name="connsiteY7" fmla="*/ 1020562 h 1348830"/>
              <a:gd name="connsiteX8" fmla="*/ 1076976 w 1405245"/>
              <a:gd name="connsiteY8" fmla="*/ 692295 h 1348830"/>
              <a:gd name="connsiteX9" fmla="*/ 748709 w 1405245"/>
              <a:gd name="connsiteY9" fmla="*/ 364028 h 1348830"/>
              <a:gd name="connsiteX10" fmla="*/ 420442 w 1405245"/>
              <a:gd name="connsiteY10" fmla="*/ 692295 h 1348830"/>
              <a:gd name="connsiteX0" fmla="*/ 92175 w 1405245"/>
              <a:gd name="connsiteY0" fmla="*/ 692295 h 1348830"/>
              <a:gd name="connsiteX1" fmla="*/ 104321 w 1405245"/>
              <a:gd name="connsiteY1" fmla="*/ 93896 h 1348830"/>
              <a:gd name="connsiteX2" fmla="*/ 748710 w 1405245"/>
              <a:gd name="connsiteY2" fmla="*/ 35760 h 1348830"/>
              <a:gd name="connsiteX3" fmla="*/ 1405245 w 1405245"/>
              <a:gd name="connsiteY3" fmla="*/ 692295 h 1348830"/>
              <a:gd name="connsiteX4" fmla="*/ 748710 w 1405245"/>
              <a:gd name="connsiteY4" fmla="*/ 1348830 h 1348830"/>
              <a:gd name="connsiteX5" fmla="*/ 92175 w 1405245"/>
              <a:gd name="connsiteY5" fmla="*/ 692295 h 1348830"/>
              <a:gd name="connsiteX6" fmla="*/ 420442 w 1405245"/>
              <a:gd name="connsiteY6" fmla="*/ 692295 h 1348830"/>
              <a:gd name="connsiteX7" fmla="*/ 748709 w 1405245"/>
              <a:gd name="connsiteY7" fmla="*/ 1020562 h 1348830"/>
              <a:gd name="connsiteX8" fmla="*/ 1076976 w 1405245"/>
              <a:gd name="connsiteY8" fmla="*/ 692295 h 1348830"/>
              <a:gd name="connsiteX9" fmla="*/ 748709 w 1405245"/>
              <a:gd name="connsiteY9" fmla="*/ 364028 h 1348830"/>
              <a:gd name="connsiteX10" fmla="*/ 420442 w 1405245"/>
              <a:gd name="connsiteY10" fmla="*/ 692295 h 1348830"/>
              <a:gd name="connsiteX0" fmla="*/ 0 w 1313070"/>
              <a:gd name="connsiteY0" fmla="*/ 692295 h 1348830"/>
              <a:gd name="connsiteX1" fmla="*/ 12146 w 1313070"/>
              <a:gd name="connsiteY1" fmla="*/ 93896 h 1348830"/>
              <a:gd name="connsiteX2" fmla="*/ 656535 w 1313070"/>
              <a:gd name="connsiteY2" fmla="*/ 35760 h 1348830"/>
              <a:gd name="connsiteX3" fmla="*/ 1313070 w 1313070"/>
              <a:gd name="connsiteY3" fmla="*/ 692295 h 1348830"/>
              <a:gd name="connsiteX4" fmla="*/ 656535 w 1313070"/>
              <a:gd name="connsiteY4" fmla="*/ 1348830 h 1348830"/>
              <a:gd name="connsiteX5" fmla="*/ 0 w 1313070"/>
              <a:gd name="connsiteY5" fmla="*/ 692295 h 1348830"/>
              <a:gd name="connsiteX6" fmla="*/ 328267 w 1313070"/>
              <a:gd name="connsiteY6" fmla="*/ 692295 h 1348830"/>
              <a:gd name="connsiteX7" fmla="*/ 656534 w 1313070"/>
              <a:gd name="connsiteY7" fmla="*/ 1020562 h 1348830"/>
              <a:gd name="connsiteX8" fmla="*/ 984801 w 1313070"/>
              <a:gd name="connsiteY8" fmla="*/ 692295 h 1348830"/>
              <a:gd name="connsiteX9" fmla="*/ 656534 w 1313070"/>
              <a:gd name="connsiteY9" fmla="*/ 364028 h 1348830"/>
              <a:gd name="connsiteX10" fmla="*/ 328267 w 1313070"/>
              <a:gd name="connsiteY10" fmla="*/ 692295 h 1348830"/>
              <a:gd name="connsiteX0" fmla="*/ 0 w 1313070"/>
              <a:gd name="connsiteY0" fmla="*/ 656535 h 1313070"/>
              <a:gd name="connsiteX1" fmla="*/ 12146 w 1313070"/>
              <a:gd name="connsiteY1" fmla="*/ 58136 h 1313070"/>
              <a:gd name="connsiteX2" fmla="*/ 656535 w 1313070"/>
              <a:gd name="connsiteY2" fmla="*/ 0 h 1313070"/>
              <a:gd name="connsiteX3" fmla="*/ 1313070 w 1313070"/>
              <a:gd name="connsiteY3" fmla="*/ 656535 h 1313070"/>
              <a:gd name="connsiteX4" fmla="*/ 656535 w 1313070"/>
              <a:gd name="connsiteY4" fmla="*/ 1313070 h 1313070"/>
              <a:gd name="connsiteX5" fmla="*/ 0 w 1313070"/>
              <a:gd name="connsiteY5" fmla="*/ 656535 h 1313070"/>
              <a:gd name="connsiteX6" fmla="*/ 328267 w 1313070"/>
              <a:gd name="connsiteY6" fmla="*/ 656535 h 1313070"/>
              <a:gd name="connsiteX7" fmla="*/ 656534 w 1313070"/>
              <a:gd name="connsiteY7" fmla="*/ 984802 h 1313070"/>
              <a:gd name="connsiteX8" fmla="*/ 984801 w 1313070"/>
              <a:gd name="connsiteY8" fmla="*/ 656535 h 1313070"/>
              <a:gd name="connsiteX9" fmla="*/ 656534 w 1313070"/>
              <a:gd name="connsiteY9" fmla="*/ 328268 h 1313070"/>
              <a:gd name="connsiteX10" fmla="*/ 328267 w 1313070"/>
              <a:gd name="connsiteY10" fmla="*/ 656535 h 1313070"/>
              <a:gd name="connsiteX0" fmla="*/ 0 w 1313073"/>
              <a:gd name="connsiteY0" fmla="*/ 614494 h 1271029"/>
              <a:gd name="connsiteX1" fmla="*/ 12146 w 1313073"/>
              <a:gd name="connsiteY1" fmla="*/ 16095 h 1271029"/>
              <a:gd name="connsiteX2" fmla="*/ 664944 w 1313073"/>
              <a:gd name="connsiteY2" fmla="*/ 0 h 1271029"/>
              <a:gd name="connsiteX3" fmla="*/ 1313070 w 1313073"/>
              <a:gd name="connsiteY3" fmla="*/ 614494 h 1271029"/>
              <a:gd name="connsiteX4" fmla="*/ 656535 w 1313073"/>
              <a:gd name="connsiteY4" fmla="*/ 1271029 h 1271029"/>
              <a:gd name="connsiteX5" fmla="*/ 0 w 1313073"/>
              <a:gd name="connsiteY5" fmla="*/ 614494 h 1271029"/>
              <a:gd name="connsiteX6" fmla="*/ 328267 w 1313073"/>
              <a:gd name="connsiteY6" fmla="*/ 614494 h 1271029"/>
              <a:gd name="connsiteX7" fmla="*/ 656534 w 1313073"/>
              <a:gd name="connsiteY7" fmla="*/ 942761 h 1271029"/>
              <a:gd name="connsiteX8" fmla="*/ 984801 w 1313073"/>
              <a:gd name="connsiteY8" fmla="*/ 614494 h 1271029"/>
              <a:gd name="connsiteX9" fmla="*/ 656534 w 1313073"/>
              <a:gd name="connsiteY9" fmla="*/ 286227 h 1271029"/>
              <a:gd name="connsiteX10" fmla="*/ 328267 w 1313073"/>
              <a:gd name="connsiteY10" fmla="*/ 614494 h 1271029"/>
              <a:gd name="connsiteX0" fmla="*/ 49860 w 1362933"/>
              <a:gd name="connsiteY0" fmla="*/ 656039 h 1312574"/>
              <a:gd name="connsiteX1" fmla="*/ 45189 w 1362933"/>
              <a:gd name="connsiteY1" fmla="*/ 57640 h 1312574"/>
              <a:gd name="connsiteX2" fmla="*/ 714804 w 1362933"/>
              <a:gd name="connsiteY2" fmla="*/ 41545 h 1312574"/>
              <a:gd name="connsiteX3" fmla="*/ 1362930 w 1362933"/>
              <a:gd name="connsiteY3" fmla="*/ 656039 h 1312574"/>
              <a:gd name="connsiteX4" fmla="*/ 706395 w 1362933"/>
              <a:gd name="connsiteY4" fmla="*/ 1312574 h 1312574"/>
              <a:gd name="connsiteX5" fmla="*/ 49860 w 1362933"/>
              <a:gd name="connsiteY5" fmla="*/ 656039 h 1312574"/>
              <a:gd name="connsiteX6" fmla="*/ 378127 w 1362933"/>
              <a:gd name="connsiteY6" fmla="*/ 656039 h 1312574"/>
              <a:gd name="connsiteX7" fmla="*/ 706394 w 1362933"/>
              <a:gd name="connsiteY7" fmla="*/ 984306 h 1312574"/>
              <a:gd name="connsiteX8" fmla="*/ 1034661 w 1362933"/>
              <a:gd name="connsiteY8" fmla="*/ 656039 h 1312574"/>
              <a:gd name="connsiteX9" fmla="*/ 706394 w 1362933"/>
              <a:gd name="connsiteY9" fmla="*/ 327772 h 1312574"/>
              <a:gd name="connsiteX10" fmla="*/ 378127 w 1362933"/>
              <a:gd name="connsiteY10" fmla="*/ 656039 h 1312574"/>
              <a:gd name="connsiteX0" fmla="*/ 49860 w 1362933"/>
              <a:gd name="connsiteY0" fmla="*/ 614494 h 1271029"/>
              <a:gd name="connsiteX1" fmla="*/ 45189 w 1362933"/>
              <a:gd name="connsiteY1" fmla="*/ 16095 h 1271029"/>
              <a:gd name="connsiteX2" fmla="*/ 714804 w 1362933"/>
              <a:gd name="connsiteY2" fmla="*/ 0 h 1271029"/>
              <a:gd name="connsiteX3" fmla="*/ 1362930 w 1362933"/>
              <a:gd name="connsiteY3" fmla="*/ 614494 h 1271029"/>
              <a:gd name="connsiteX4" fmla="*/ 706395 w 1362933"/>
              <a:gd name="connsiteY4" fmla="*/ 1271029 h 1271029"/>
              <a:gd name="connsiteX5" fmla="*/ 49860 w 1362933"/>
              <a:gd name="connsiteY5" fmla="*/ 614494 h 1271029"/>
              <a:gd name="connsiteX6" fmla="*/ 378127 w 1362933"/>
              <a:gd name="connsiteY6" fmla="*/ 614494 h 1271029"/>
              <a:gd name="connsiteX7" fmla="*/ 706394 w 1362933"/>
              <a:gd name="connsiteY7" fmla="*/ 942761 h 1271029"/>
              <a:gd name="connsiteX8" fmla="*/ 1034661 w 1362933"/>
              <a:gd name="connsiteY8" fmla="*/ 614494 h 1271029"/>
              <a:gd name="connsiteX9" fmla="*/ 706394 w 1362933"/>
              <a:gd name="connsiteY9" fmla="*/ 286227 h 1271029"/>
              <a:gd name="connsiteX10" fmla="*/ 378127 w 1362933"/>
              <a:gd name="connsiteY10" fmla="*/ 614494 h 1271029"/>
              <a:gd name="connsiteX0" fmla="*/ 4671 w 1317744"/>
              <a:gd name="connsiteY0" fmla="*/ 614494 h 1271029"/>
              <a:gd name="connsiteX1" fmla="*/ 0 w 1317744"/>
              <a:gd name="connsiteY1" fmla="*/ 16095 h 1271029"/>
              <a:gd name="connsiteX2" fmla="*/ 669615 w 1317744"/>
              <a:gd name="connsiteY2" fmla="*/ 0 h 1271029"/>
              <a:gd name="connsiteX3" fmla="*/ 1317741 w 1317744"/>
              <a:gd name="connsiteY3" fmla="*/ 614494 h 1271029"/>
              <a:gd name="connsiteX4" fmla="*/ 661206 w 1317744"/>
              <a:gd name="connsiteY4" fmla="*/ 1271029 h 1271029"/>
              <a:gd name="connsiteX5" fmla="*/ 4671 w 1317744"/>
              <a:gd name="connsiteY5" fmla="*/ 614494 h 1271029"/>
              <a:gd name="connsiteX6" fmla="*/ 332938 w 1317744"/>
              <a:gd name="connsiteY6" fmla="*/ 614494 h 1271029"/>
              <a:gd name="connsiteX7" fmla="*/ 661205 w 1317744"/>
              <a:gd name="connsiteY7" fmla="*/ 942761 h 1271029"/>
              <a:gd name="connsiteX8" fmla="*/ 989472 w 1317744"/>
              <a:gd name="connsiteY8" fmla="*/ 614494 h 1271029"/>
              <a:gd name="connsiteX9" fmla="*/ 661205 w 1317744"/>
              <a:gd name="connsiteY9" fmla="*/ 286227 h 1271029"/>
              <a:gd name="connsiteX10" fmla="*/ 332938 w 1317744"/>
              <a:gd name="connsiteY10" fmla="*/ 614494 h 1271029"/>
              <a:gd name="connsiteX0" fmla="*/ 4671 w 1335260"/>
              <a:gd name="connsiteY0" fmla="*/ 614494 h 1271029"/>
              <a:gd name="connsiteX1" fmla="*/ 0 w 1335260"/>
              <a:gd name="connsiteY1" fmla="*/ 16095 h 1271029"/>
              <a:gd name="connsiteX2" fmla="*/ 669615 w 1335260"/>
              <a:gd name="connsiteY2" fmla="*/ 0 h 1271029"/>
              <a:gd name="connsiteX3" fmla="*/ 1105687 w 1335260"/>
              <a:gd name="connsiteY3" fmla="*/ 295669 h 1271029"/>
              <a:gd name="connsiteX4" fmla="*/ 1317741 w 1335260"/>
              <a:gd name="connsiteY4" fmla="*/ 614494 h 1271029"/>
              <a:gd name="connsiteX5" fmla="*/ 661206 w 1335260"/>
              <a:gd name="connsiteY5" fmla="*/ 1271029 h 1271029"/>
              <a:gd name="connsiteX6" fmla="*/ 4671 w 1335260"/>
              <a:gd name="connsiteY6" fmla="*/ 614494 h 1271029"/>
              <a:gd name="connsiteX7" fmla="*/ 332938 w 1335260"/>
              <a:gd name="connsiteY7" fmla="*/ 614494 h 1271029"/>
              <a:gd name="connsiteX8" fmla="*/ 661205 w 1335260"/>
              <a:gd name="connsiteY8" fmla="*/ 942761 h 1271029"/>
              <a:gd name="connsiteX9" fmla="*/ 989472 w 1335260"/>
              <a:gd name="connsiteY9" fmla="*/ 614494 h 1271029"/>
              <a:gd name="connsiteX10" fmla="*/ 661205 w 1335260"/>
              <a:gd name="connsiteY10" fmla="*/ 286227 h 1271029"/>
              <a:gd name="connsiteX11" fmla="*/ 332938 w 1335260"/>
              <a:gd name="connsiteY11" fmla="*/ 614494 h 1271029"/>
              <a:gd name="connsiteX0" fmla="*/ 4671 w 1361092"/>
              <a:gd name="connsiteY0" fmla="*/ 622396 h 1278931"/>
              <a:gd name="connsiteX1" fmla="*/ 0 w 1361092"/>
              <a:gd name="connsiteY1" fmla="*/ 23997 h 1278931"/>
              <a:gd name="connsiteX2" fmla="*/ 669615 w 1361092"/>
              <a:gd name="connsiteY2" fmla="*/ 7902 h 1278931"/>
              <a:gd name="connsiteX3" fmla="*/ 1229709 w 1361092"/>
              <a:gd name="connsiteY3" fmla="*/ 63935 h 1278931"/>
              <a:gd name="connsiteX4" fmla="*/ 1317741 w 1361092"/>
              <a:gd name="connsiteY4" fmla="*/ 622396 h 1278931"/>
              <a:gd name="connsiteX5" fmla="*/ 661206 w 1361092"/>
              <a:gd name="connsiteY5" fmla="*/ 1278931 h 1278931"/>
              <a:gd name="connsiteX6" fmla="*/ 4671 w 1361092"/>
              <a:gd name="connsiteY6" fmla="*/ 622396 h 1278931"/>
              <a:gd name="connsiteX7" fmla="*/ 332938 w 1361092"/>
              <a:gd name="connsiteY7" fmla="*/ 622396 h 1278931"/>
              <a:gd name="connsiteX8" fmla="*/ 661205 w 1361092"/>
              <a:gd name="connsiteY8" fmla="*/ 950663 h 1278931"/>
              <a:gd name="connsiteX9" fmla="*/ 989472 w 1361092"/>
              <a:gd name="connsiteY9" fmla="*/ 622396 h 1278931"/>
              <a:gd name="connsiteX10" fmla="*/ 661205 w 1361092"/>
              <a:gd name="connsiteY10" fmla="*/ 294129 h 1278931"/>
              <a:gd name="connsiteX11" fmla="*/ 332938 w 1361092"/>
              <a:gd name="connsiteY11" fmla="*/ 622396 h 1278931"/>
              <a:gd name="connsiteX0" fmla="*/ 4671 w 1378437"/>
              <a:gd name="connsiteY0" fmla="*/ 629842 h 1286377"/>
              <a:gd name="connsiteX1" fmla="*/ 0 w 1378437"/>
              <a:gd name="connsiteY1" fmla="*/ 31443 h 1286377"/>
              <a:gd name="connsiteX2" fmla="*/ 669615 w 1378437"/>
              <a:gd name="connsiteY2" fmla="*/ 15348 h 1286377"/>
              <a:gd name="connsiteX3" fmla="*/ 1275955 w 1378437"/>
              <a:gd name="connsiteY3" fmla="*/ 58769 h 1286377"/>
              <a:gd name="connsiteX4" fmla="*/ 1317741 w 1378437"/>
              <a:gd name="connsiteY4" fmla="*/ 629842 h 1286377"/>
              <a:gd name="connsiteX5" fmla="*/ 661206 w 1378437"/>
              <a:gd name="connsiteY5" fmla="*/ 1286377 h 1286377"/>
              <a:gd name="connsiteX6" fmla="*/ 4671 w 1378437"/>
              <a:gd name="connsiteY6" fmla="*/ 629842 h 1286377"/>
              <a:gd name="connsiteX7" fmla="*/ 332938 w 1378437"/>
              <a:gd name="connsiteY7" fmla="*/ 629842 h 1286377"/>
              <a:gd name="connsiteX8" fmla="*/ 661205 w 1378437"/>
              <a:gd name="connsiteY8" fmla="*/ 958109 h 1286377"/>
              <a:gd name="connsiteX9" fmla="*/ 989472 w 1378437"/>
              <a:gd name="connsiteY9" fmla="*/ 629842 h 1286377"/>
              <a:gd name="connsiteX10" fmla="*/ 661205 w 1378437"/>
              <a:gd name="connsiteY10" fmla="*/ 301575 h 1286377"/>
              <a:gd name="connsiteX11" fmla="*/ 332938 w 1378437"/>
              <a:gd name="connsiteY11" fmla="*/ 629842 h 1286377"/>
              <a:gd name="connsiteX0" fmla="*/ 4671 w 1381254"/>
              <a:gd name="connsiteY0" fmla="*/ 648501 h 1305036"/>
              <a:gd name="connsiteX1" fmla="*/ 0 w 1381254"/>
              <a:gd name="connsiteY1" fmla="*/ 50102 h 1305036"/>
              <a:gd name="connsiteX2" fmla="*/ 669615 w 1381254"/>
              <a:gd name="connsiteY2" fmla="*/ 34007 h 1305036"/>
              <a:gd name="connsiteX3" fmla="*/ 1282261 w 1381254"/>
              <a:gd name="connsiteY3" fmla="*/ 50101 h 1305036"/>
              <a:gd name="connsiteX4" fmla="*/ 1317741 w 1381254"/>
              <a:gd name="connsiteY4" fmla="*/ 648501 h 1305036"/>
              <a:gd name="connsiteX5" fmla="*/ 661206 w 1381254"/>
              <a:gd name="connsiteY5" fmla="*/ 1305036 h 1305036"/>
              <a:gd name="connsiteX6" fmla="*/ 4671 w 1381254"/>
              <a:gd name="connsiteY6" fmla="*/ 648501 h 1305036"/>
              <a:gd name="connsiteX7" fmla="*/ 332938 w 1381254"/>
              <a:gd name="connsiteY7" fmla="*/ 648501 h 1305036"/>
              <a:gd name="connsiteX8" fmla="*/ 661205 w 1381254"/>
              <a:gd name="connsiteY8" fmla="*/ 976768 h 1305036"/>
              <a:gd name="connsiteX9" fmla="*/ 989472 w 1381254"/>
              <a:gd name="connsiteY9" fmla="*/ 648501 h 1305036"/>
              <a:gd name="connsiteX10" fmla="*/ 661205 w 1381254"/>
              <a:gd name="connsiteY10" fmla="*/ 320234 h 1305036"/>
              <a:gd name="connsiteX11" fmla="*/ 332938 w 1381254"/>
              <a:gd name="connsiteY11" fmla="*/ 648501 h 1305036"/>
              <a:gd name="connsiteX0" fmla="*/ 4671 w 1381254"/>
              <a:gd name="connsiteY0" fmla="*/ 614494 h 1271029"/>
              <a:gd name="connsiteX1" fmla="*/ 0 w 1381254"/>
              <a:gd name="connsiteY1" fmla="*/ 16095 h 1271029"/>
              <a:gd name="connsiteX2" fmla="*/ 669615 w 1381254"/>
              <a:gd name="connsiteY2" fmla="*/ 0 h 1271029"/>
              <a:gd name="connsiteX3" fmla="*/ 1282261 w 1381254"/>
              <a:gd name="connsiteY3" fmla="*/ 16094 h 1271029"/>
              <a:gd name="connsiteX4" fmla="*/ 1317741 w 1381254"/>
              <a:gd name="connsiteY4" fmla="*/ 614494 h 1271029"/>
              <a:gd name="connsiteX5" fmla="*/ 661206 w 1381254"/>
              <a:gd name="connsiteY5" fmla="*/ 1271029 h 1271029"/>
              <a:gd name="connsiteX6" fmla="*/ 4671 w 1381254"/>
              <a:gd name="connsiteY6" fmla="*/ 614494 h 1271029"/>
              <a:gd name="connsiteX7" fmla="*/ 332938 w 1381254"/>
              <a:gd name="connsiteY7" fmla="*/ 614494 h 1271029"/>
              <a:gd name="connsiteX8" fmla="*/ 661205 w 1381254"/>
              <a:gd name="connsiteY8" fmla="*/ 942761 h 1271029"/>
              <a:gd name="connsiteX9" fmla="*/ 989472 w 1381254"/>
              <a:gd name="connsiteY9" fmla="*/ 614494 h 1271029"/>
              <a:gd name="connsiteX10" fmla="*/ 661205 w 1381254"/>
              <a:gd name="connsiteY10" fmla="*/ 286227 h 1271029"/>
              <a:gd name="connsiteX11" fmla="*/ 332938 w 1381254"/>
              <a:gd name="connsiteY11" fmla="*/ 614494 h 1271029"/>
              <a:gd name="connsiteX0" fmla="*/ 4671 w 1317741"/>
              <a:gd name="connsiteY0" fmla="*/ 614494 h 1271029"/>
              <a:gd name="connsiteX1" fmla="*/ 0 w 1317741"/>
              <a:gd name="connsiteY1" fmla="*/ 16095 h 1271029"/>
              <a:gd name="connsiteX2" fmla="*/ 669615 w 1317741"/>
              <a:gd name="connsiteY2" fmla="*/ 0 h 1271029"/>
              <a:gd name="connsiteX3" fmla="*/ 1282261 w 1317741"/>
              <a:gd name="connsiteY3" fmla="*/ 16094 h 1271029"/>
              <a:gd name="connsiteX4" fmla="*/ 1317741 w 1317741"/>
              <a:gd name="connsiteY4" fmla="*/ 614494 h 1271029"/>
              <a:gd name="connsiteX5" fmla="*/ 661206 w 1317741"/>
              <a:gd name="connsiteY5" fmla="*/ 1271029 h 1271029"/>
              <a:gd name="connsiteX6" fmla="*/ 4671 w 1317741"/>
              <a:gd name="connsiteY6" fmla="*/ 614494 h 1271029"/>
              <a:gd name="connsiteX7" fmla="*/ 332938 w 1317741"/>
              <a:gd name="connsiteY7" fmla="*/ 614494 h 1271029"/>
              <a:gd name="connsiteX8" fmla="*/ 661205 w 1317741"/>
              <a:gd name="connsiteY8" fmla="*/ 942761 h 1271029"/>
              <a:gd name="connsiteX9" fmla="*/ 989472 w 1317741"/>
              <a:gd name="connsiteY9" fmla="*/ 614494 h 1271029"/>
              <a:gd name="connsiteX10" fmla="*/ 661205 w 1317741"/>
              <a:gd name="connsiteY10" fmla="*/ 286227 h 1271029"/>
              <a:gd name="connsiteX11" fmla="*/ 332938 w 1317741"/>
              <a:gd name="connsiteY11" fmla="*/ 614494 h 1271029"/>
              <a:gd name="connsiteX0" fmla="*/ 4671 w 1366988"/>
              <a:gd name="connsiteY0" fmla="*/ 614494 h 1271029"/>
              <a:gd name="connsiteX1" fmla="*/ 0 w 1366988"/>
              <a:gd name="connsiteY1" fmla="*/ 16095 h 1271029"/>
              <a:gd name="connsiteX2" fmla="*/ 669615 w 1366988"/>
              <a:gd name="connsiteY2" fmla="*/ 0 h 1271029"/>
              <a:gd name="connsiteX3" fmla="*/ 1320098 w 1366988"/>
              <a:gd name="connsiteY3" fmla="*/ 5584 h 1271029"/>
              <a:gd name="connsiteX4" fmla="*/ 1317741 w 1366988"/>
              <a:gd name="connsiteY4" fmla="*/ 614494 h 1271029"/>
              <a:gd name="connsiteX5" fmla="*/ 661206 w 1366988"/>
              <a:gd name="connsiteY5" fmla="*/ 1271029 h 1271029"/>
              <a:gd name="connsiteX6" fmla="*/ 4671 w 1366988"/>
              <a:gd name="connsiteY6" fmla="*/ 614494 h 1271029"/>
              <a:gd name="connsiteX7" fmla="*/ 332938 w 1366988"/>
              <a:gd name="connsiteY7" fmla="*/ 614494 h 1271029"/>
              <a:gd name="connsiteX8" fmla="*/ 661205 w 1366988"/>
              <a:gd name="connsiteY8" fmla="*/ 942761 h 1271029"/>
              <a:gd name="connsiteX9" fmla="*/ 989472 w 1366988"/>
              <a:gd name="connsiteY9" fmla="*/ 614494 h 1271029"/>
              <a:gd name="connsiteX10" fmla="*/ 661205 w 1366988"/>
              <a:gd name="connsiteY10" fmla="*/ 286227 h 1271029"/>
              <a:gd name="connsiteX11" fmla="*/ 332938 w 1366988"/>
              <a:gd name="connsiteY11" fmla="*/ 614494 h 1271029"/>
              <a:gd name="connsiteX0" fmla="*/ 4671 w 1320098"/>
              <a:gd name="connsiteY0" fmla="*/ 614494 h 1271029"/>
              <a:gd name="connsiteX1" fmla="*/ 0 w 1320098"/>
              <a:gd name="connsiteY1" fmla="*/ 16095 h 1271029"/>
              <a:gd name="connsiteX2" fmla="*/ 669615 w 1320098"/>
              <a:gd name="connsiteY2" fmla="*/ 0 h 1271029"/>
              <a:gd name="connsiteX3" fmla="*/ 1320098 w 1320098"/>
              <a:gd name="connsiteY3" fmla="*/ 5584 h 1271029"/>
              <a:gd name="connsiteX4" fmla="*/ 1317741 w 1320098"/>
              <a:gd name="connsiteY4" fmla="*/ 614494 h 1271029"/>
              <a:gd name="connsiteX5" fmla="*/ 661206 w 1320098"/>
              <a:gd name="connsiteY5" fmla="*/ 1271029 h 1271029"/>
              <a:gd name="connsiteX6" fmla="*/ 4671 w 1320098"/>
              <a:gd name="connsiteY6" fmla="*/ 614494 h 1271029"/>
              <a:gd name="connsiteX7" fmla="*/ 332938 w 1320098"/>
              <a:gd name="connsiteY7" fmla="*/ 614494 h 1271029"/>
              <a:gd name="connsiteX8" fmla="*/ 661205 w 1320098"/>
              <a:gd name="connsiteY8" fmla="*/ 942761 h 1271029"/>
              <a:gd name="connsiteX9" fmla="*/ 989472 w 1320098"/>
              <a:gd name="connsiteY9" fmla="*/ 614494 h 1271029"/>
              <a:gd name="connsiteX10" fmla="*/ 661205 w 1320098"/>
              <a:gd name="connsiteY10" fmla="*/ 286227 h 1271029"/>
              <a:gd name="connsiteX11" fmla="*/ 332938 w 1320098"/>
              <a:gd name="connsiteY11" fmla="*/ 614494 h 1271029"/>
              <a:gd name="connsiteX0" fmla="*/ 4671 w 1320098"/>
              <a:gd name="connsiteY0" fmla="*/ 608910 h 1265445"/>
              <a:gd name="connsiteX1" fmla="*/ 0 w 1320098"/>
              <a:gd name="connsiteY1" fmla="*/ 10511 h 1265445"/>
              <a:gd name="connsiteX2" fmla="*/ 667513 w 1320098"/>
              <a:gd name="connsiteY2" fmla="*/ 9131 h 1265445"/>
              <a:gd name="connsiteX3" fmla="*/ 1320098 w 1320098"/>
              <a:gd name="connsiteY3" fmla="*/ 0 h 1265445"/>
              <a:gd name="connsiteX4" fmla="*/ 1317741 w 1320098"/>
              <a:gd name="connsiteY4" fmla="*/ 608910 h 1265445"/>
              <a:gd name="connsiteX5" fmla="*/ 661206 w 1320098"/>
              <a:gd name="connsiteY5" fmla="*/ 1265445 h 1265445"/>
              <a:gd name="connsiteX6" fmla="*/ 4671 w 1320098"/>
              <a:gd name="connsiteY6" fmla="*/ 608910 h 1265445"/>
              <a:gd name="connsiteX7" fmla="*/ 332938 w 1320098"/>
              <a:gd name="connsiteY7" fmla="*/ 608910 h 1265445"/>
              <a:gd name="connsiteX8" fmla="*/ 661205 w 1320098"/>
              <a:gd name="connsiteY8" fmla="*/ 937177 h 1265445"/>
              <a:gd name="connsiteX9" fmla="*/ 989472 w 1320098"/>
              <a:gd name="connsiteY9" fmla="*/ 608910 h 1265445"/>
              <a:gd name="connsiteX10" fmla="*/ 661205 w 1320098"/>
              <a:gd name="connsiteY10" fmla="*/ 280643 h 1265445"/>
              <a:gd name="connsiteX11" fmla="*/ 332938 w 1320098"/>
              <a:gd name="connsiteY11" fmla="*/ 608910 h 1265445"/>
              <a:gd name="connsiteX0" fmla="*/ 4671 w 1320098"/>
              <a:gd name="connsiteY0" fmla="*/ 608910 h 1278283"/>
              <a:gd name="connsiteX1" fmla="*/ 0 w 1320098"/>
              <a:gd name="connsiteY1" fmla="*/ 10511 h 1278283"/>
              <a:gd name="connsiteX2" fmla="*/ 667513 w 1320098"/>
              <a:gd name="connsiteY2" fmla="*/ 9131 h 1278283"/>
              <a:gd name="connsiteX3" fmla="*/ 1320098 w 1320098"/>
              <a:gd name="connsiteY3" fmla="*/ 0 h 1278283"/>
              <a:gd name="connsiteX4" fmla="*/ 1317741 w 1320098"/>
              <a:gd name="connsiteY4" fmla="*/ 608910 h 1278283"/>
              <a:gd name="connsiteX5" fmla="*/ 661206 w 1320098"/>
              <a:gd name="connsiteY5" fmla="*/ 1265445 h 1278283"/>
              <a:gd name="connsiteX6" fmla="*/ 229123 w 1320098"/>
              <a:gd name="connsiteY6" fmla="*/ 1011095 h 1278283"/>
              <a:gd name="connsiteX7" fmla="*/ 4671 w 1320098"/>
              <a:gd name="connsiteY7" fmla="*/ 608910 h 1278283"/>
              <a:gd name="connsiteX8" fmla="*/ 332938 w 1320098"/>
              <a:gd name="connsiteY8" fmla="*/ 608910 h 1278283"/>
              <a:gd name="connsiteX9" fmla="*/ 661205 w 1320098"/>
              <a:gd name="connsiteY9" fmla="*/ 937177 h 1278283"/>
              <a:gd name="connsiteX10" fmla="*/ 989472 w 1320098"/>
              <a:gd name="connsiteY10" fmla="*/ 608910 h 1278283"/>
              <a:gd name="connsiteX11" fmla="*/ 661205 w 1320098"/>
              <a:gd name="connsiteY11" fmla="*/ 280643 h 1278283"/>
              <a:gd name="connsiteX12" fmla="*/ 332938 w 1320098"/>
              <a:gd name="connsiteY12" fmla="*/ 608910 h 1278283"/>
              <a:gd name="connsiteX0" fmla="*/ 29887 w 1345314"/>
              <a:gd name="connsiteY0" fmla="*/ 608910 h 1321981"/>
              <a:gd name="connsiteX1" fmla="*/ 25216 w 1345314"/>
              <a:gd name="connsiteY1" fmla="*/ 10511 h 1321981"/>
              <a:gd name="connsiteX2" fmla="*/ 692729 w 1345314"/>
              <a:gd name="connsiteY2" fmla="*/ 9131 h 1321981"/>
              <a:gd name="connsiteX3" fmla="*/ 1345314 w 1345314"/>
              <a:gd name="connsiteY3" fmla="*/ 0 h 1321981"/>
              <a:gd name="connsiteX4" fmla="*/ 1342957 w 1345314"/>
              <a:gd name="connsiteY4" fmla="*/ 608910 h 1321981"/>
              <a:gd name="connsiteX5" fmla="*/ 686422 w 1345314"/>
              <a:gd name="connsiteY5" fmla="*/ 1265445 h 1321981"/>
              <a:gd name="connsiteX6" fmla="*/ 54643 w 1345314"/>
              <a:gd name="connsiteY6" fmla="*/ 1212893 h 1321981"/>
              <a:gd name="connsiteX7" fmla="*/ 29887 w 1345314"/>
              <a:gd name="connsiteY7" fmla="*/ 608910 h 1321981"/>
              <a:gd name="connsiteX8" fmla="*/ 358154 w 1345314"/>
              <a:gd name="connsiteY8" fmla="*/ 608910 h 1321981"/>
              <a:gd name="connsiteX9" fmla="*/ 686421 w 1345314"/>
              <a:gd name="connsiteY9" fmla="*/ 937177 h 1321981"/>
              <a:gd name="connsiteX10" fmla="*/ 1014688 w 1345314"/>
              <a:gd name="connsiteY10" fmla="*/ 608910 h 1321981"/>
              <a:gd name="connsiteX11" fmla="*/ 686421 w 1345314"/>
              <a:gd name="connsiteY11" fmla="*/ 280643 h 1321981"/>
              <a:gd name="connsiteX12" fmla="*/ 358154 w 1345314"/>
              <a:gd name="connsiteY12" fmla="*/ 608910 h 1321981"/>
              <a:gd name="connsiteX0" fmla="*/ 4671 w 1320098"/>
              <a:gd name="connsiteY0" fmla="*/ 608910 h 1321981"/>
              <a:gd name="connsiteX1" fmla="*/ 0 w 1320098"/>
              <a:gd name="connsiteY1" fmla="*/ 10511 h 1321981"/>
              <a:gd name="connsiteX2" fmla="*/ 667513 w 1320098"/>
              <a:gd name="connsiteY2" fmla="*/ 9131 h 1321981"/>
              <a:gd name="connsiteX3" fmla="*/ 1320098 w 1320098"/>
              <a:gd name="connsiteY3" fmla="*/ 0 h 1321981"/>
              <a:gd name="connsiteX4" fmla="*/ 1317741 w 1320098"/>
              <a:gd name="connsiteY4" fmla="*/ 608910 h 1321981"/>
              <a:gd name="connsiteX5" fmla="*/ 661206 w 1320098"/>
              <a:gd name="connsiteY5" fmla="*/ 1265445 h 1321981"/>
              <a:gd name="connsiteX6" fmla="*/ 29427 w 1320098"/>
              <a:gd name="connsiteY6" fmla="*/ 1212893 h 1321981"/>
              <a:gd name="connsiteX7" fmla="*/ 4671 w 1320098"/>
              <a:gd name="connsiteY7" fmla="*/ 608910 h 1321981"/>
              <a:gd name="connsiteX8" fmla="*/ 332938 w 1320098"/>
              <a:gd name="connsiteY8" fmla="*/ 608910 h 1321981"/>
              <a:gd name="connsiteX9" fmla="*/ 661205 w 1320098"/>
              <a:gd name="connsiteY9" fmla="*/ 937177 h 1321981"/>
              <a:gd name="connsiteX10" fmla="*/ 989472 w 1320098"/>
              <a:gd name="connsiteY10" fmla="*/ 608910 h 1321981"/>
              <a:gd name="connsiteX11" fmla="*/ 661205 w 1320098"/>
              <a:gd name="connsiteY11" fmla="*/ 280643 h 1321981"/>
              <a:gd name="connsiteX12" fmla="*/ 332938 w 1320098"/>
              <a:gd name="connsiteY12" fmla="*/ 608910 h 1321981"/>
              <a:gd name="connsiteX0" fmla="*/ 4671 w 1320098"/>
              <a:gd name="connsiteY0" fmla="*/ 608910 h 1265445"/>
              <a:gd name="connsiteX1" fmla="*/ 0 w 1320098"/>
              <a:gd name="connsiteY1" fmla="*/ 10511 h 1265445"/>
              <a:gd name="connsiteX2" fmla="*/ 667513 w 1320098"/>
              <a:gd name="connsiteY2" fmla="*/ 9131 h 1265445"/>
              <a:gd name="connsiteX3" fmla="*/ 1320098 w 1320098"/>
              <a:gd name="connsiteY3" fmla="*/ 0 h 1265445"/>
              <a:gd name="connsiteX4" fmla="*/ 1317741 w 1320098"/>
              <a:gd name="connsiteY4" fmla="*/ 608910 h 1265445"/>
              <a:gd name="connsiteX5" fmla="*/ 661206 w 1320098"/>
              <a:gd name="connsiteY5" fmla="*/ 1265445 h 1265445"/>
              <a:gd name="connsiteX6" fmla="*/ 29427 w 1320098"/>
              <a:gd name="connsiteY6" fmla="*/ 1212893 h 1265445"/>
              <a:gd name="connsiteX7" fmla="*/ 4671 w 1320098"/>
              <a:gd name="connsiteY7" fmla="*/ 608910 h 1265445"/>
              <a:gd name="connsiteX8" fmla="*/ 332938 w 1320098"/>
              <a:gd name="connsiteY8" fmla="*/ 608910 h 1265445"/>
              <a:gd name="connsiteX9" fmla="*/ 661205 w 1320098"/>
              <a:gd name="connsiteY9" fmla="*/ 937177 h 1265445"/>
              <a:gd name="connsiteX10" fmla="*/ 989472 w 1320098"/>
              <a:gd name="connsiteY10" fmla="*/ 608910 h 1265445"/>
              <a:gd name="connsiteX11" fmla="*/ 661205 w 1320098"/>
              <a:gd name="connsiteY11" fmla="*/ 280643 h 1265445"/>
              <a:gd name="connsiteX12" fmla="*/ 332938 w 1320098"/>
              <a:gd name="connsiteY12" fmla="*/ 608910 h 1265445"/>
              <a:gd name="connsiteX0" fmla="*/ 4671 w 1320098"/>
              <a:gd name="connsiteY0" fmla="*/ 608910 h 1265445"/>
              <a:gd name="connsiteX1" fmla="*/ 0 w 1320098"/>
              <a:gd name="connsiteY1" fmla="*/ 10511 h 1265445"/>
              <a:gd name="connsiteX2" fmla="*/ 667513 w 1320098"/>
              <a:gd name="connsiteY2" fmla="*/ 9131 h 1265445"/>
              <a:gd name="connsiteX3" fmla="*/ 1320098 w 1320098"/>
              <a:gd name="connsiteY3" fmla="*/ 0 h 1265445"/>
              <a:gd name="connsiteX4" fmla="*/ 1317741 w 1320098"/>
              <a:gd name="connsiteY4" fmla="*/ 608910 h 1265445"/>
              <a:gd name="connsiteX5" fmla="*/ 1023705 w 1320098"/>
              <a:gd name="connsiteY5" fmla="*/ 979564 h 1265445"/>
              <a:gd name="connsiteX6" fmla="*/ 661206 w 1320098"/>
              <a:gd name="connsiteY6" fmla="*/ 1265445 h 1265445"/>
              <a:gd name="connsiteX7" fmla="*/ 29427 w 1320098"/>
              <a:gd name="connsiteY7" fmla="*/ 1212893 h 1265445"/>
              <a:gd name="connsiteX8" fmla="*/ 4671 w 1320098"/>
              <a:gd name="connsiteY8" fmla="*/ 608910 h 1265445"/>
              <a:gd name="connsiteX9" fmla="*/ 332938 w 1320098"/>
              <a:gd name="connsiteY9" fmla="*/ 608910 h 1265445"/>
              <a:gd name="connsiteX10" fmla="*/ 661205 w 1320098"/>
              <a:gd name="connsiteY10" fmla="*/ 937177 h 1265445"/>
              <a:gd name="connsiteX11" fmla="*/ 989472 w 1320098"/>
              <a:gd name="connsiteY11" fmla="*/ 608910 h 1265445"/>
              <a:gd name="connsiteX12" fmla="*/ 661205 w 1320098"/>
              <a:gd name="connsiteY12" fmla="*/ 280643 h 1265445"/>
              <a:gd name="connsiteX13" fmla="*/ 332938 w 1320098"/>
              <a:gd name="connsiteY13" fmla="*/ 608910 h 1265445"/>
              <a:gd name="connsiteX0" fmla="*/ 4671 w 1331975"/>
              <a:gd name="connsiteY0" fmla="*/ 608910 h 1296234"/>
              <a:gd name="connsiteX1" fmla="*/ 0 w 1331975"/>
              <a:gd name="connsiteY1" fmla="*/ 10511 h 1296234"/>
              <a:gd name="connsiteX2" fmla="*/ 667513 w 1331975"/>
              <a:gd name="connsiteY2" fmla="*/ 9131 h 1296234"/>
              <a:gd name="connsiteX3" fmla="*/ 1320098 w 1331975"/>
              <a:gd name="connsiteY3" fmla="*/ 0 h 1296234"/>
              <a:gd name="connsiteX4" fmla="*/ 1317741 w 1331975"/>
              <a:gd name="connsiteY4" fmla="*/ 608910 h 1296234"/>
              <a:gd name="connsiteX5" fmla="*/ 1269647 w 1331975"/>
              <a:gd name="connsiteY5" fmla="*/ 1238119 h 1296234"/>
              <a:gd name="connsiteX6" fmla="*/ 661206 w 1331975"/>
              <a:gd name="connsiteY6" fmla="*/ 1265445 h 1296234"/>
              <a:gd name="connsiteX7" fmla="*/ 29427 w 1331975"/>
              <a:gd name="connsiteY7" fmla="*/ 1212893 h 1296234"/>
              <a:gd name="connsiteX8" fmla="*/ 4671 w 1331975"/>
              <a:gd name="connsiteY8" fmla="*/ 608910 h 1296234"/>
              <a:gd name="connsiteX9" fmla="*/ 332938 w 1331975"/>
              <a:gd name="connsiteY9" fmla="*/ 608910 h 1296234"/>
              <a:gd name="connsiteX10" fmla="*/ 661205 w 1331975"/>
              <a:gd name="connsiteY10" fmla="*/ 937177 h 1296234"/>
              <a:gd name="connsiteX11" fmla="*/ 989472 w 1331975"/>
              <a:gd name="connsiteY11" fmla="*/ 608910 h 1296234"/>
              <a:gd name="connsiteX12" fmla="*/ 661205 w 1331975"/>
              <a:gd name="connsiteY12" fmla="*/ 280643 h 1296234"/>
              <a:gd name="connsiteX13" fmla="*/ 332938 w 1331975"/>
              <a:gd name="connsiteY13" fmla="*/ 608910 h 1296234"/>
              <a:gd name="connsiteX0" fmla="*/ 4671 w 1331975"/>
              <a:gd name="connsiteY0" fmla="*/ 608910 h 1265445"/>
              <a:gd name="connsiteX1" fmla="*/ 0 w 1331975"/>
              <a:gd name="connsiteY1" fmla="*/ 10511 h 1265445"/>
              <a:gd name="connsiteX2" fmla="*/ 667513 w 1331975"/>
              <a:gd name="connsiteY2" fmla="*/ 9131 h 1265445"/>
              <a:gd name="connsiteX3" fmla="*/ 1320098 w 1331975"/>
              <a:gd name="connsiteY3" fmla="*/ 0 h 1265445"/>
              <a:gd name="connsiteX4" fmla="*/ 1317741 w 1331975"/>
              <a:gd name="connsiteY4" fmla="*/ 608910 h 1265445"/>
              <a:gd name="connsiteX5" fmla="*/ 1269647 w 1331975"/>
              <a:gd name="connsiteY5" fmla="*/ 1238119 h 1265445"/>
              <a:gd name="connsiteX6" fmla="*/ 661206 w 1331975"/>
              <a:gd name="connsiteY6" fmla="*/ 1265445 h 1265445"/>
              <a:gd name="connsiteX7" fmla="*/ 29427 w 1331975"/>
              <a:gd name="connsiteY7" fmla="*/ 1212893 h 1265445"/>
              <a:gd name="connsiteX8" fmla="*/ 4671 w 1331975"/>
              <a:gd name="connsiteY8" fmla="*/ 608910 h 1265445"/>
              <a:gd name="connsiteX9" fmla="*/ 332938 w 1331975"/>
              <a:gd name="connsiteY9" fmla="*/ 608910 h 1265445"/>
              <a:gd name="connsiteX10" fmla="*/ 661205 w 1331975"/>
              <a:gd name="connsiteY10" fmla="*/ 937177 h 1265445"/>
              <a:gd name="connsiteX11" fmla="*/ 989472 w 1331975"/>
              <a:gd name="connsiteY11" fmla="*/ 608910 h 1265445"/>
              <a:gd name="connsiteX12" fmla="*/ 661205 w 1331975"/>
              <a:gd name="connsiteY12" fmla="*/ 280643 h 1265445"/>
              <a:gd name="connsiteX13" fmla="*/ 332938 w 1331975"/>
              <a:gd name="connsiteY13" fmla="*/ 608910 h 1265445"/>
              <a:gd name="connsiteX0" fmla="*/ 4671 w 1321978"/>
              <a:gd name="connsiteY0" fmla="*/ 608910 h 1265445"/>
              <a:gd name="connsiteX1" fmla="*/ 0 w 1321978"/>
              <a:gd name="connsiteY1" fmla="*/ 10511 h 1265445"/>
              <a:gd name="connsiteX2" fmla="*/ 667513 w 1321978"/>
              <a:gd name="connsiteY2" fmla="*/ 9131 h 1265445"/>
              <a:gd name="connsiteX3" fmla="*/ 1320098 w 1321978"/>
              <a:gd name="connsiteY3" fmla="*/ 0 h 1265445"/>
              <a:gd name="connsiteX4" fmla="*/ 1317741 w 1321978"/>
              <a:gd name="connsiteY4" fmla="*/ 608910 h 1265445"/>
              <a:gd name="connsiteX5" fmla="*/ 1269647 w 1321978"/>
              <a:gd name="connsiteY5" fmla="*/ 1238119 h 1265445"/>
              <a:gd name="connsiteX6" fmla="*/ 661206 w 1321978"/>
              <a:gd name="connsiteY6" fmla="*/ 1265445 h 1265445"/>
              <a:gd name="connsiteX7" fmla="*/ 29427 w 1321978"/>
              <a:gd name="connsiteY7" fmla="*/ 1212893 h 1265445"/>
              <a:gd name="connsiteX8" fmla="*/ 4671 w 1321978"/>
              <a:gd name="connsiteY8" fmla="*/ 608910 h 1265445"/>
              <a:gd name="connsiteX9" fmla="*/ 332938 w 1321978"/>
              <a:gd name="connsiteY9" fmla="*/ 608910 h 1265445"/>
              <a:gd name="connsiteX10" fmla="*/ 661205 w 1321978"/>
              <a:gd name="connsiteY10" fmla="*/ 937177 h 1265445"/>
              <a:gd name="connsiteX11" fmla="*/ 989472 w 1321978"/>
              <a:gd name="connsiteY11" fmla="*/ 608910 h 1265445"/>
              <a:gd name="connsiteX12" fmla="*/ 661205 w 1321978"/>
              <a:gd name="connsiteY12" fmla="*/ 280643 h 1265445"/>
              <a:gd name="connsiteX13" fmla="*/ 332938 w 1321978"/>
              <a:gd name="connsiteY13" fmla="*/ 608910 h 1265445"/>
              <a:gd name="connsiteX0" fmla="*/ 4671 w 1320098"/>
              <a:gd name="connsiteY0" fmla="*/ 608910 h 1266683"/>
              <a:gd name="connsiteX1" fmla="*/ 0 w 1320098"/>
              <a:gd name="connsiteY1" fmla="*/ 10511 h 1266683"/>
              <a:gd name="connsiteX2" fmla="*/ 667513 w 1320098"/>
              <a:gd name="connsiteY2" fmla="*/ 9131 h 1266683"/>
              <a:gd name="connsiteX3" fmla="*/ 1320098 w 1320098"/>
              <a:gd name="connsiteY3" fmla="*/ 0 h 1266683"/>
              <a:gd name="connsiteX4" fmla="*/ 1317741 w 1320098"/>
              <a:gd name="connsiteY4" fmla="*/ 608910 h 1266683"/>
              <a:gd name="connsiteX5" fmla="*/ 1313790 w 1320098"/>
              <a:gd name="connsiteY5" fmla="*/ 1248630 h 1266683"/>
              <a:gd name="connsiteX6" fmla="*/ 661206 w 1320098"/>
              <a:gd name="connsiteY6" fmla="*/ 1265445 h 1266683"/>
              <a:gd name="connsiteX7" fmla="*/ 29427 w 1320098"/>
              <a:gd name="connsiteY7" fmla="*/ 1212893 h 1266683"/>
              <a:gd name="connsiteX8" fmla="*/ 4671 w 1320098"/>
              <a:gd name="connsiteY8" fmla="*/ 608910 h 1266683"/>
              <a:gd name="connsiteX9" fmla="*/ 332938 w 1320098"/>
              <a:gd name="connsiteY9" fmla="*/ 608910 h 1266683"/>
              <a:gd name="connsiteX10" fmla="*/ 661205 w 1320098"/>
              <a:gd name="connsiteY10" fmla="*/ 937177 h 1266683"/>
              <a:gd name="connsiteX11" fmla="*/ 989472 w 1320098"/>
              <a:gd name="connsiteY11" fmla="*/ 608910 h 1266683"/>
              <a:gd name="connsiteX12" fmla="*/ 661205 w 1320098"/>
              <a:gd name="connsiteY12" fmla="*/ 280643 h 1266683"/>
              <a:gd name="connsiteX13" fmla="*/ 332938 w 1320098"/>
              <a:gd name="connsiteY13" fmla="*/ 608910 h 1266683"/>
              <a:gd name="connsiteX0" fmla="*/ 4673 w 1320100"/>
              <a:gd name="connsiteY0" fmla="*/ 608910 h 1265552"/>
              <a:gd name="connsiteX1" fmla="*/ 2 w 1320100"/>
              <a:gd name="connsiteY1" fmla="*/ 10511 h 1265552"/>
              <a:gd name="connsiteX2" fmla="*/ 667515 w 1320100"/>
              <a:gd name="connsiteY2" fmla="*/ 9131 h 1265552"/>
              <a:gd name="connsiteX3" fmla="*/ 1320100 w 1320100"/>
              <a:gd name="connsiteY3" fmla="*/ 0 h 1265552"/>
              <a:gd name="connsiteX4" fmla="*/ 1317743 w 1320100"/>
              <a:gd name="connsiteY4" fmla="*/ 608910 h 1265552"/>
              <a:gd name="connsiteX5" fmla="*/ 1313792 w 1320100"/>
              <a:gd name="connsiteY5" fmla="*/ 1248630 h 1265552"/>
              <a:gd name="connsiteX6" fmla="*/ 661208 w 1320100"/>
              <a:gd name="connsiteY6" fmla="*/ 1265445 h 1265552"/>
              <a:gd name="connsiteX7" fmla="*/ 0 w 1320100"/>
              <a:gd name="connsiteY7" fmla="*/ 1240220 h 1265552"/>
              <a:gd name="connsiteX8" fmla="*/ 4673 w 1320100"/>
              <a:gd name="connsiteY8" fmla="*/ 608910 h 1265552"/>
              <a:gd name="connsiteX9" fmla="*/ 332940 w 1320100"/>
              <a:gd name="connsiteY9" fmla="*/ 608910 h 1265552"/>
              <a:gd name="connsiteX10" fmla="*/ 661207 w 1320100"/>
              <a:gd name="connsiteY10" fmla="*/ 937177 h 1265552"/>
              <a:gd name="connsiteX11" fmla="*/ 989474 w 1320100"/>
              <a:gd name="connsiteY11" fmla="*/ 608910 h 1265552"/>
              <a:gd name="connsiteX12" fmla="*/ 661207 w 1320100"/>
              <a:gd name="connsiteY12" fmla="*/ 280643 h 1265552"/>
              <a:gd name="connsiteX13" fmla="*/ 332940 w 1320100"/>
              <a:gd name="connsiteY13" fmla="*/ 608910 h 1265552"/>
              <a:gd name="connsiteX0" fmla="*/ 4671 w 1320098"/>
              <a:gd name="connsiteY0" fmla="*/ 608910 h 1266386"/>
              <a:gd name="connsiteX1" fmla="*/ 0 w 1320098"/>
              <a:gd name="connsiteY1" fmla="*/ 10511 h 1266386"/>
              <a:gd name="connsiteX2" fmla="*/ 667513 w 1320098"/>
              <a:gd name="connsiteY2" fmla="*/ 9131 h 1266386"/>
              <a:gd name="connsiteX3" fmla="*/ 1320098 w 1320098"/>
              <a:gd name="connsiteY3" fmla="*/ 0 h 1266386"/>
              <a:gd name="connsiteX4" fmla="*/ 1317741 w 1320098"/>
              <a:gd name="connsiteY4" fmla="*/ 608910 h 1266386"/>
              <a:gd name="connsiteX5" fmla="*/ 1313790 w 1320098"/>
              <a:gd name="connsiteY5" fmla="*/ 1248630 h 1266386"/>
              <a:gd name="connsiteX6" fmla="*/ 661206 w 1320098"/>
              <a:gd name="connsiteY6" fmla="*/ 1265445 h 1266386"/>
              <a:gd name="connsiteX7" fmla="*/ 2101 w 1320098"/>
              <a:gd name="connsiteY7" fmla="*/ 1252832 h 1266386"/>
              <a:gd name="connsiteX8" fmla="*/ 4671 w 1320098"/>
              <a:gd name="connsiteY8" fmla="*/ 608910 h 1266386"/>
              <a:gd name="connsiteX9" fmla="*/ 332938 w 1320098"/>
              <a:gd name="connsiteY9" fmla="*/ 608910 h 1266386"/>
              <a:gd name="connsiteX10" fmla="*/ 661205 w 1320098"/>
              <a:gd name="connsiteY10" fmla="*/ 937177 h 1266386"/>
              <a:gd name="connsiteX11" fmla="*/ 989472 w 1320098"/>
              <a:gd name="connsiteY11" fmla="*/ 608910 h 1266386"/>
              <a:gd name="connsiteX12" fmla="*/ 661205 w 1320098"/>
              <a:gd name="connsiteY12" fmla="*/ 280643 h 1266386"/>
              <a:gd name="connsiteX13" fmla="*/ 332938 w 1320098"/>
              <a:gd name="connsiteY13" fmla="*/ 608910 h 1266386"/>
              <a:gd name="connsiteX0" fmla="*/ 4671 w 1320098"/>
              <a:gd name="connsiteY0" fmla="*/ 608910 h 1265445"/>
              <a:gd name="connsiteX1" fmla="*/ 0 w 1320098"/>
              <a:gd name="connsiteY1" fmla="*/ 10511 h 1265445"/>
              <a:gd name="connsiteX2" fmla="*/ 667513 w 1320098"/>
              <a:gd name="connsiteY2" fmla="*/ 9131 h 1265445"/>
              <a:gd name="connsiteX3" fmla="*/ 1320098 w 1320098"/>
              <a:gd name="connsiteY3" fmla="*/ 0 h 1265445"/>
              <a:gd name="connsiteX4" fmla="*/ 1317741 w 1320098"/>
              <a:gd name="connsiteY4" fmla="*/ 608910 h 1265445"/>
              <a:gd name="connsiteX5" fmla="*/ 1313790 w 1320098"/>
              <a:gd name="connsiteY5" fmla="*/ 1248630 h 1265445"/>
              <a:gd name="connsiteX6" fmla="*/ 661206 w 1320098"/>
              <a:gd name="connsiteY6" fmla="*/ 1265445 h 1265445"/>
              <a:gd name="connsiteX7" fmla="*/ 2101 w 1320098"/>
              <a:gd name="connsiteY7" fmla="*/ 1252832 h 1265445"/>
              <a:gd name="connsiteX8" fmla="*/ 4671 w 1320098"/>
              <a:gd name="connsiteY8" fmla="*/ 608910 h 1265445"/>
              <a:gd name="connsiteX9" fmla="*/ 332938 w 1320098"/>
              <a:gd name="connsiteY9" fmla="*/ 608910 h 1265445"/>
              <a:gd name="connsiteX10" fmla="*/ 661205 w 1320098"/>
              <a:gd name="connsiteY10" fmla="*/ 937177 h 1265445"/>
              <a:gd name="connsiteX11" fmla="*/ 989472 w 1320098"/>
              <a:gd name="connsiteY11" fmla="*/ 608910 h 1265445"/>
              <a:gd name="connsiteX12" fmla="*/ 661205 w 1320098"/>
              <a:gd name="connsiteY12" fmla="*/ 280643 h 1265445"/>
              <a:gd name="connsiteX13" fmla="*/ 332938 w 1320098"/>
              <a:gd name="connsiteY13" fmla="*/ 608910 h 1265445"/>
              <a:gd name="connsiteX0" fmla="*/ 4671 w 1320098"/>
              <a:gd name="connsiteY0" fmla="*/ 608910 h 1265445"/>
              <a:gd name="connsiteX1" fmla="*/ 0 w 1320098"/>
              <a:gd name="connsiteY1" fmla="*/ 10511 h 1265445"/>
              <a:gd name="connsiteX2" fmla="*/ 667513 w 1320098"/>
              <a:gd name="connsiteY2" fmla="*/ 9131 h 1265445"/>
              <a:gd name="connsiteX3" fmla="*/ 1320098 w 1320098"/>
              <a:gd name="connsiteY3" fmla="*/ 0 h 1265445"/>
              <a:gd name="connsiteX4" fmla="*/ 1317741 w 1320098"/>
              <a:gd name="connsiteY4" fmla="*/ 608910 h 1265445"/>
              <a:gd name="connsiteX5" fmla="*/ 1313790 w 1320098"/>
              <a:gd name="connsiteY5" fmla="*/ 1248630 h 1265445"/>
              <a:gd name="connsiteX6" fmla="*/ 661206 w 1320098"/>
              <a:gd name="connsiteY6" fmla="*/ 1265445 h 1265445"/>
              <a:gd name="connsiteX7" fmla="*/ 6305 w 1320098"/>
              <a:gd name="connsiteY7" fmla="*/ 1263342 h 1265445"/>
              <a:gd name="connsiteX8" fmla="*/ 4671 w 1320098"/>
              <a:gd name="connsiteY8" fmla="*/ 608910 h 1265445"/>
              <a:gd name="connsiteX9" fmla="*/ 332938 w 1320098"/>
              <a:gd name="connsiteY9" fmla="*/ 608910 h 1265445"/>
              <a:gd name="connsiteX10" fmla="*/ 661205 w 1320098"/>
              <a:gd name="connsiteY10" fmla="*/ 937177 h 1265445"/>
              <a:gd name="connsiteX11" fmla="*/ 989472 w 1320098"/>
              <a:gd name="connsiteY11" fmla="*/ 608910 h 1265445"/>
              <a:gd name="connsiteX12" fmla="*/ 661205 w 1320098"/>
              <a:gd name="connsiteY12" fmla="*/ 280643 h 1265445"/>
              <a:gd name="connsiteX13" fmla="*/ 332938 w 1320098"/>
              <a:gd name="connsiteY13" fmla="*/ 608910 h 1265445"/>
              <a:gd name="connsiteX0" fmla="*/ 4671 w 1320098"/>
              <a:gd name="connsiteY0" fmla="*/ 608910 h 1263342"/>
              <a:gd name="connsiteX1" fmla="*/ 0 w 1320098"/>
              <a:gd name="connsiteY1" fmla="*/ 10511 h 1263342"/>
              <a:gd name="connsiteX2" fmla="*/ 667513 w 1320098"/>
              <a:gd name="connsiteY2" fmla="*/ 9131 h 1263342"/>
              <a:gd name="connsiteX3" fmla="*/ 1320098 w 1320098"/>
              <a:gd name="connsiteY3" fmla="*/ 0 h 1263342"/>
              <a:gd name="connsiteX4" fmla="*/ 1317741 w 1320098"/>
              <a:gd name="connsiteY4" fmla="*/ 608910 h 1263342"/>
              <a:gd name="connsiteX5" fmla="*/ 1313790 w 1320098"/>
              <a:gd name="connsiteY5" fmla="*/ 1248630 h 1263342"/>
              <a:gd name="connsiteX6" fmla="*/ 661206 w 1320098"/>
              <a:gd name="connsiteY6" fmla="*/ 1227608 h 1263342"/>
              <a:gd name="connsiteX7" fmla="*/ 6305 w 1320098"/>
              <a:gd name="connsiteY7" fmla="*/ 1263342 h 1263342"/>
              <a:gd name="connsiteX8" fmla="*/ 4671 w 1320098"/>
              <a:gd name="connsiteY8" fmla="*/ 608910 h 1263342"/>
              <a:gd name="connsiteX9" fmla="*/ 332938 w 1320098"/>
              <a:gd name="connsiteY9" fmla="*/ 608910 h 1263342"/>
              <a:gd name="connsiteX10" fmla="*/ 661205 w 1320098"/>
              <a:gd name="connsiteY10" fmla="*/ 937177 h 1263342"/>
              <a:gd name="connsiteX11" fmla="*/ 989472 w 1320098"/>
              <a:gd name="connsiteY11" fmla="*/ 608910 h 1263342"/>
              <a:gd name="connsiteX12" fmla="*/ 661205 w 1320098"/>
              <a:gd name="connsiteY12" fmla="*/ 280643 h 1263342"/>
              <a:gd name="connsiteX13" fmla="*/ 332938 w 1320098"/>
              <a:gd name="connsiteY13" fmla="*/ 608910 h 1263342"/>
              <a:gd name="connsiteX0" fmla="*/ 4671 w 1320098"/>
              <a:gd name="connsiteY0" fmla="*/ 608910 h 1263342"/>
              <a:gd name="connsiteX1" fmla="*/ 0 w 1320098"/>
              <a:gd name="connsiteY1" fmla="*/ 10511 h 1263342"/>
              <a:gd name="connsiteX2" fmla="*/ 667513 w 1320098"/>
              <a:gd name="connsiteY2" fmla="*/ 9131 h 1263342"/>
              <a:gd name="connsiteX3" fmla="*/ 1320098 w 1320098"/>
              <a:gd name="connsiteY3" fmla="*/ 0 h 1263342"/>
              <a:gd name="connsiteX4" fmla="*/ 1317741 w 1320098"/>
              <a:gd name="connsiteY4" fmla="*/ 608910 h 1263342"/>
              <a:gd name="connsiteX5" fmla="*/ 1311688 w 1320098"/>
              <a:gd name="connsiteY5" fmla="*/ 1210793 h 1263342"/>
              <a:gd name="connsiteX6" fmla="*/ 661206 w 1320098"/>
              <a:gd name="connsiteY6" fmla="*/ 1227608 h 1263342"/>
              <a:gd name="connsiteX7" fmla="*/ 6305 w 1320098"/>
              <a:gd name="connsiteY7" fmla="*/ 1263342 h 1263342"/>
              <a:gd name="connsiteX8" fmla="*/ 4671 w 1320098"/>
              <a:gd name="connsiteY8" fmla="*/ 608910 h 1263342"/>
              <a:gd name="connsiteX9" fmla="*/ 332938 w 1320098"/>
              <a:gd name="connsiteY9" fmla="*/ 608910 h 1263342"/>
              <a:gd name="connsiteX10" fmla="*/ 661205 w 1320098"/>
              <a:gd name="connsiteY10" fmla="*/ 937177 h 1263342"/>
              <a:gd name="connsiteX11" fmla="*/ 989472 w 1320098"/>
              <a:gd name="connsiteY11" fmla="*/ 608910 h 1263342"/>
              <a:gd name="connsiteX12" fmla="*/ 661205 w 1320098"/>
              <a:gd name="connsiteY12" fmla="*/ 280643 h 1263342"/>
              <a:gd name="connsiteX13" fmla="*/ 332938 w 1320098"/>
              <a:gd name="connsiteY13" fmla="*/ 608910 h 1263342"/>
              <a:gd name="connsiteX0" fmla="*/ 4671 w 1320098"/>
              <a:gd name="connsiteY0" fmla="*/ 608910 h 1227971"/>
              <a:gd name="connsiteX1" fmla="*/ 0 w 1320098"/>
              <a:gd name="connsiteY1" fmla="*/ 10511 h 1227971"/>
              <a:gd name="connsiteX2" fmla="*/ 667513 w 1320098"/>
              <a:gd name="connsiteY2" fmla="*/ 9131 h 1227971"/>
              <a:gd name="connsiteX3" fmla="*/ 1320098 w 1320098"/>
              <a:gd name="connsiteY3" fmla="*/ 0 h 1227971"/>
              <a:gd name="connsiteX4" fmla="*/ 1317741 w 1320098"/>
              <a:gd name="connsiteY4" fmla="*/ 608910 h 1227971"/>
              <a:gd name="connsiteX5" fmla="*/ 1311688 w 1320098"/>
              <a:gd name="connsiteY5" fmla="*/ 1210793 h 1227971"/>
              <a:gd name="connsiteX6" fmla="*/ 661206 w 1320098"/>
              <a:gd name="connsiteY6" fmla="*/ 1227608 h 1227971"/>
              <a:gd name="connsiteX7" fmla="*/ 6305 w 1320098"/>
              <a:gd name="connsiteY7" fmla="*/ 1227607 h 1227971"/>
              <a:gd name="connsiteX8" fmla="*/ 4671 w 1320098"/>
              <a:gd name="connsiteY8" fmla="*/ 608910 h 1227971"/>
              <a:gd name="connsiteX9" fmla="*/ 332938 w 1320098"/>
              <a:gd name="connsiteY9" fmla="*/ 608910 h 1227971"/>
              <a:gd name="connsiteX10" fmla="*/ 661205 w 1320098"/>
              <a:gd name="connsiteY10" fmla="*/ 937177 h 1227971"/>
              <a:gd name="connsiteX11" fmla="*/ 989472 w 1320098"/>
              <a:gd name="connsiteY11" fmla="*/ 608910 h 1227971"/>
              <a:gd name="connsiteX12" fmla="*/ 661205 w 1320098"/>
              <a:gd name="connsiteY12" fmla="*/ 280643 h 1227971"/>
              <a:gd name="connsiteX13" fmla="*/ 332938 w 1320098"/>
              <a:gd name="connsiteY13" fmla="*/ 608910 h 1227971"/>
              <a:gd name="connsiteX0" fmla="*/ 4671 w 1320098"/>
              <a:gd name="connsiteY0" fmla="*/ 608910 h 1227608"/>
              <a:gd name="connsiteX1" fmla="*/ 0 w 1320098"/>
              <a:gd name="connsiteY1" fmla="*/ 10511 h 1227608"/>
              <a:gd name="connsiteX2" fmla="*/ 667513 w 1320098"/>
              <a:gd name="connsiteY2" fmla="*/ 9131 h 1227608"/>
              <a:gd name="connsiteX3" fmla="*/ 1320098 w 1320098"/>
              <a:gd name="connsiteY3" fmla="*/ 0 h 1227608"/>
              <a:gd name="connsiteX4" fmla="*/ 1317741 w 1320098"/>
              <a:gd name="connsiteY4" fmla="*/ 608910 h 1227608"/>
              <a:gd name="connsiteX5" fmla="*/ 1311688 w 1320098"/>
              <a:gd name="connsiteY5" fmla="*/ 1210793 h 1227608"/>
              <a:gd name="connsiteX6" fmla="*/ 661206 w 1320098"/>
              <a:gd name="connsiteY6" fmla="*/ 1227608 h 1227608"/>
              <a:gd name="connsiteX7" fmla="*/ 6305 w 1320098"/>
              <a:gd name="connsiteY7" fmla="*/ 1227607 h 1227608"/>
              <a:gd name="connsiteX8" fmla="*/ 4671 w 1320098"/>
              <a:gd name="connsiteY8" fmla="*/ 608910 h 1227608"/>
              <a:gd name="connsiteX9" fmla="*/ 332938 w 1320098"/>
              <a:gd name="connsiteY9" fmla="*/ 608910 h 1227608"/>
              <a:gd name="connsiteX10" fmla="*/ 661205 w 1320098"/>
              <a:gd name="connsiteY10" fmla="*/ 937177 h 1227608"/>
              <a:gd name="connsiteX11" fmla="*/ 989472 w 1320098"/>
              <a:gd name="connsiteY11" fmla="*/ 608910 h 1227608"/>
              <a:gd name="connsiteX12" fmla="*/ 661205 w 1320098"/>
              <a:gd name="connsiteY12" fmla="*/ 280643 h 1227608"/>
              <a:gd name="connsiteX13" fmla="*/ 332938 w 1320098"/>
              <a:gd name="connsiteY13" fmla="*/ 608910 h 1227608"/>
              <a:gd name="connsiteX0" fmla="*/ 4671 w 1320098"/>
              <a:gd name="connsiteY0" fmla="*/ 608910 h 1227608"/>
              <a:gd name="connsiteX1" fmla="*/ 0 w 1320098"/>
              <a:gd name="connsiteY1" fmla="*/ 10511 h 1227608"/>
              <a:gd name="connsiteX2" fmla="*/ 667513 w 1320098"/>
              <a:gd name="connsiteY2" fmla="*/ 9131 h 1227608"/>
              <a:gd name="connsiteX3" fmla="*/ 1320098 w 1320098"/>
              <a:gd name="connsiteY3" fmla="*/ 0 h 1227608"/>
              <a:gd name="connsiteX4" fmla="*/ 1317741 w 1320098"/>
              <a:gd name="connsiteY4" fmla="*/ 608910 h 1227608"/>
              <a:gd name="connsiteX5" fmla="*/ 1315892 w 1320098"/>
              <a:gd name="connsiteY5" fmla="*/ 1219201 h 1227608"/>
              <a:gd name="connsiteX6" fmla="*/ 661206 w 1320098"/>
              <a:gd name="connsiteY6" fmla="*/ 1227608 h 1227608"/>
              <a:gd name="connsiteX7" fmla="*/ 6305 w 1320098"/>
              <a:gd name="connsiteY7" fmla="*/ 1227607 h 1227608"/>
              <a:gd name="connsiteX8" fmla="*/ 4671 w 1320098"/>
              <a:gd name="connsiteY8" fmla="*/ 608910 h 1227608"/>
              <a:gd name="connsiteX9" fmla="*/ 332938 w 1320098"/>
              <a:gd name="connsiteY9" fmla="*/ 608910 h 1227608"/>
              <a:gd name="connsiteX10" fmla="*/ 661205 w 1320098"/>
              <a:gd name="connsiteY10" fmla="*/ 937177 h 1227608"/>
              <a:gd name="connsiteX11" fmla="*/ 989472 w 1320098"/>
              <a:gd name="connsiteY11" fmla="*/ 608910 h 1227608"/>
              <a:gd name="connsiteX12" fmla="*/ 661205 w 1320098"/>
              <a:gd name="connsiteY12" fmla="*/ 280643 h 1227608"/>
              <a:gd name="connsiteX13" fmla="*/ 332938 w 1320098"/>
              <a:gd name="connsiteY13" fmla="*/ 608910 h 1227608"/>
              <a:gd name="connsiteX0" fmla="*/ 109602 w 1425029"/>
              <a:gd name="connsiteY0" fmla="*/ 608910 h 1227608"/>
              <a:gd name="connsiteX1" fmla="*/ 0 w 1425029"/>
              <a:gd name="connsiteY1" fmla="*/ 3016 h 1227608"/>
              <a:gd name="connsiteX2" fmla="*/ 772444 w 1425029"/>
              <a:gd name="connsiteY2" fmla="*/ 9131 h 1227608"/>
              <a:gd name="connsiteX3" fmla="*/ 1425029 w 1425029"/>
              <a:gd name="connsiteY3" fmla="*/ 0 h 1227608"/>
              <a:gd name="connsiteX4" fmla="*/ 1422672 w 1425029"/>
              <a:gd name="connsiteY4" fmla="*/ 608910 h 1227608"/>
              <a:gd name="connsiteX5" fmla="*/ 1420823 w 1425029"/>
              <a:gd name="connsiteY5" fmla="*/ 1219201 h 1227608"/>
              <a:gd name="connsiteX6" fmla="*/ 766137 w 1425029"/>
              <a:gd name="connsiteY6" fmla="*/ 1227608 h 1227608"/>
              <a:gd name="connsiteX7" fmla="*/ 111236 w 1425029"/>
              <a:gd name="connsiteY7" fmla="*/ 1227607 h 1227608"/>
              <a:gd name="connsiteX8" fmla="*/ 109602 w 1425029"/>
              <a:gd name="connsiteY8" fmla="*/ 608910 h 1227608"/>
              <a:gd name="connsiteX9" fmla="*/ 437869 w 1425029"/>
              <a:gd name="connsiteY9" fmla="*/ 608910 h 1227608"/>
              <a:gd name="connsiteX10" fmla="*/ 766136 w 1425029"/>
              <a:gd name="connsiteY10" fmla="*/ 937177 h 1227608"/>
              <a:gd name="connsiteX11" fmla="*/ 1094403 w 1425029"/>
              <a:gd name="connsiteY11" fmla="*/ 608910 h 1227608"/>
              <a:gd name="connsiteX12" fmla="*/ 766136 w 1425029"/>
              <a:gd name="connsiteY12" fmla="*/ 280643 h 1227608"/>
              <a:gd name="connsiteX13" fmla="*/ 437869 w 1425029"/>
              <a:gd name="connsiteY13" fmla="*/ 608910 h 1227608"/>
              <a:gd name="connsiteX0" fmla="*/ 11205 w 1426566"/>
              <a:gd name="connsiteY0" fmla="*/ 608910 h 1227608"/>
              <a:gd name="connsiteX1" fmla="*/ 1537 w 1426566"/>
              <a:gd name="connsiteY1" fmla="*/ 3016 h 1227608"/>
              <a:gd name="connsiteX2" fmla="*/ 773981 w 1426566"/>
              <a:gd name="connsiteY2" fmla="*/ 9131 h 1227608"/>
              <a:gd name="connsiteX3" fmla="*/ 1426566 w 1426566"/>
              <a:gd name="connsiteY3" fmla="*/ 0 h 1227608"/>
              <a:gd name="connsiteX4" fmla="*/ 1424209 w 1426566"/>
              <a:gd name="connsiteY4" fmla="*/ 608910 h 1227608"/>
              <a:gd name="connsiteX5" fmla="*/ 1422360 w 1426566"/>
              <a:gd name="connsiteY5" fmla="*/ 1219201 h 1227608"/>
              <a:gd name="connsiteX6" fmla="*/ 767674 w 1426566"/>
              <a:gd name="connsiteY6" fmla="*/ 1227608 h 1227608"/>
              <a:gd name="connsiteX7" fmla="*/ 112773 w 1426566"/>
              <a:gd name="connsiteY7" fmla="*/ 1227607 h 1227608"/>
              <a:gd name="connsiteX8" fmla="*/ 11205 w 1426566"/>
              <a:gd name="connsiteY8" fmla="*/ 608910 h 1227608"/>
              <a:gd name="connsiteX9" fmla="*/ 439406 w 1426566"/>
              <a:gd name="connsiteY9" fmla="*/ 608910 h 1227608"/>
              <a:gd name="connsiteX10" fmla="*/ 767673 w 1426566"/>
              <a:gd name="connsiteY10" fmla="*/ 937177 h 1227608"/>
              <a:gd name="connsiteX11" fmla="*/ 1095940 w 1426566"/>
              <a:gd name="connsiteY11" fmla="*/ 608910 h 1227608"/>
              <a:gd name="connsiteX12" fmla="*/ 767673 w 1426566"/>
              <a:gd name="connsiteY12" fmla="*/ 280643 h 1227608"/>
              <a:gd name="connsiteX13" fmla="*/ 439406 w 1426566"/>
              <a:gd name="connsiteY13" fmla="*/ 608910 h 1227608"/>
              <a:gd name="connsiteX0" fmla="*/ 9668 w 1425029"/>
              <a:gd name="connsiteY0" fmla="*/ 608910 h 1227608"/>
              <a:gd name="connsiteX1" fmla="*/ 0 w 1425029"/>
              <a:gd name="connsiteY1" fmla="*/ 3016 h 1227608"/>
              <a:gd name="connsiteX2" fmla="*/ 772444 w 1425029"/>
              <a:gd name="connsiteY2" fmla="*/ 9131 h 1227608"/>
              <a:gd name="connsiteX3" fmla="*/ 1425029 w 1425029"/>
              <a:gd name="connsiteY3" fmla="*/ 0 h 1227608"/>
              <a:gd name="connsiteX4" fmla="*/ 1422672 w 1425029"/>
              <a:gd name="connsiteY4" fmla="*/ 608910 h 1227608"/>
              <a:gd name="connsiteX5" fmla="*/ 1420823 w 1425029"/>
              <a:gd name="connsiteY5" fmla="*/ 1219201 h 1227608"/>
              <a:gd name="connsiteX6" fmla="*/ 766137 w 1425029"/>
              <a:gd name="connsiteY6" fmla="*/ 1227608 h 1227608"/>
              <a:gd name="connsiteX7" fmla="*/ 6305 w 1425029"/>
              <a:gd name="connsiteY7" fmla="*/ 1227607 h 1227608"/>
              <a:gd name="connsiteX8" fmla="*/ 9668 w 1425029"/>
              <a:gd name="connsiteY8" fmla="*/ 608910 h 1227608"/>
              <a:gd name="connsiteX9" fmla="*/ 437869 w 1425029"/>
              <a:gd name="connsiteY9" fmla="*/ 608910 h 1227608"/>
              <a:gd name="connsiteX10" fmla="*/ 766136 w 1425029"/>
              <a:gd name="connsiteY10" fmla="*/ 937177 h 1227608"/>
              <a:gd name="connsiteX11" fmla="*/ 1094403 w 1425029"/>
              <a:gd name="connsiteY11" fmla="*/ 608910 h 1227608"/>
              <a:gd name="connsiteX12" fmla="*/ 766136 w 1425029"/>
              <a:gd name="connsiteY12" fmla="*/ 280643 h 1227608"/>
              <a:gd name="connsiteX13" fmla="*/ 437869 w 1425029"/>
              <a:gd name="connsiteY13" fmla="*/ 608910 h 1227608"/>
              <a:gd name="connsiteX0" fmla="*/ 9668 w 1504976"/>
              <a:gd name="connsiteY0" fmla="*/ 611408 h 1230106"/>
              <a:gd name="connsiteX1" fmla="*/ 0 w 1504976"/>
              <a:gd name="connsiteY1" fmla="*/ 5514 h 1230106"/>
              <a:gd name="connsiteX2" fmla="*/ 772444 w 1504976"/>
              <a:gd name="connsiteY2" fmla="*/ 11629 h 1230106"/>
              <a:gd name="connsiteX3" fmla="*/ 1504976 w 1504976"/>
              <a:gd name="connsiteY3" fmla="*/ 0 h 1230106"/>
              <a:gd name="connsiteX4" fmla="*/ 1422672 w 1504976"/>
              <a:gd name="connsiteY4" fmla="*/ 611408 h 1230106"/>
              <a:gd name="connsiteX5" fmla="*/ 1420823 w 1504976"/>
              <a:gd name="connsiteY5" fmla="*/ 1221699 h 1230106"/>
              <a:gd name="connsiteX6" fmla="*/ 766137 w 1504976"/>
              <a:gd name="connsiteY6" fmla="*/ 1230106 h 1230106"/>
              <a:gd name="connsiteX7" fmla="*/ 6305 w 1504976"/>
              <a:gd name="connsiteY7" fmla="*/ 1230105 h 1230106"/>
              <a:gd name="connsiteX8" fmla="*/ 9668 w 1504976"/>
              <a:gd name="connsiteY8" fmla="*/ 611408 h 1230106"/>
              <a:gd name="connsiteX9" fmla="*/ 437869 w 1504976"/>
              <a:gd name="connsiteY9" fmla="*/ 611408 h 1230106"/>
              <a:gd name="connsiteX10" fmla="*/ 766136 w 1504976"/>
              <a:gd name="connsiteY10" fmla="*/ 939675 h 1230106"/>
              <a:gd name="connsiteX11" fmla="*/ 1094403 w 1504976"/>
              <a:gd name="connsiteY11" fmla="*/ 611408 h 1230106"/>
              <a:gd name="connsiteX12" fmla="*/ 766136 w 1504976"/>
              <a:gd name="connsiteY12" fmla="*/ 283141 h 1230106"/>
              <a:gd name="connsiteX13" fmla="*/ 437869 w 1504976"/>
              <a:gd name="connsiteY13" fmla="*/ 611408 h 1230106"/>
              <a:gd name="connsiteX0" fmla="*/ 9668 w 1507674"/>
              <a:gd name="connsiteY0" fmla="*/ 611408 h 1230106"/>
              <a:gd name="connsiteX1" fmla="*/ 0 w 1507674"/>
              <a:gd name="connsiteY1" fmla="*/ 5514 h 1230106"/>
              <a:gd name="connsiteX2" fmla="*/ 772444 w 1507674"/>
              <a:gd name="connsiteY2" fmla="*/ 11629 h 1230106"/>
              <a:gd name="connsiteX3" fmla="*/ 1504976 w 1507674"/>
              <a:gd name="connsiteY3" fmla="*/ 0 h 1230106"/>
              <a:gd name="connsiteX4" fmla="*/ 1500121 w 1507674"/>
              <a:gd name="connsiteY4" fmla="*/ 601415 h 1230106"/>
              <a:gd name="connsiteX5" fmla="*/ 1420823 w 1507674"/>
              <a:gd name="connsiteY5" fmla="*/ 1221699 h 1230106"/>
              <a:gd name="connsiteX6" fmla="*/ 766137 w 1507674"/>
              <a:gd name="connsiteY6" fmla="*/ 1230106 h 1230106"/>
              <a:gd name="connsiteX7" fmla="*/ 6305 w 1507674"/>
              <a:gd name="connsiteY7" fmla="*/ 1230105 h 1230106"/>
              <a:gd name="connsiteX8" fmla="*/ 9668 w 1507674"/>
              <a:gd name="connsiteY8" fmla="*/ 611408 h 1230106"/>
              <a:gd name="connsiteX9" fmla="*/ 437869 w 1507674"/>
              <a:gd name="connsiteY9" fmla="*/ 611408 h 1230106"/>
              <a:gd name="connsiteX10" fmla="*/ 766136 w 1507674"/>
              <a:gd name="connsiteY10" fmla="*/ 939675 h 1230106"/>
              <a:gd name="connsiteX11" fmla="*/ 1094403 w 1507674"/>
              <a:gd name="connsiteY11" fmla="*/ 611408 h 1230106"/>
              <a:gd name="connsiteX12" fmla="*/ 766136 w 1507674"/>
              <a:gd name="connsiteY12" fmla="*/ 283141 h 1230106"/>
              <a:gd name="connsiteX13" fmla="*/ 437869 w 1507674"/>
              <a:gd name="connsiteY13" fmla="*/ 611408 h 1230106"/>
              <a:gd name="connsiteX0" fmla="*/ 9668 w 1505935"/>
              <a:gd name="connsiteY0" fmla="*/ 611408 h 1230106"/>
              <a:gd name="connsiteX1" fmla="*/ 0 w 1505935"/>
              <a:gd name="connsiteY1" fmla="*/ 5514 h 1230106"/>
              <a:gd name="connsiteX2" fmla="*/ 772444 w 1505935"/>
              <a:gd name="connsiteY2" fmla="*/ 11629 h 1230106"/>
              <a:gd name="connsiteX3" fmla="*/ 1504976 w 1505935"/>
              <a:gd name="connsiteY3" fmla="*/ 0 h 1230106"/>
              <a:gd name="connsiteX4" fmla="*/ 1500121 w 1505935"/>
              <a:gd name="connsiteY4" fmla="*/ 601415 h 1230106"/>
              <a:gd name="connsiteX5" fmla="*/ 1505767 w 1505935"/>
              <a:gd name="connsiteY5" fmla="*/ 1221699 h 1230106"/>
              <a:gd name="connsiteX6" fmla="*/ 766137 w 1505935"/>
              <a:gd name="connsiteY6" fmla="*/ 1230106 h 1230106"/>
              <a:gd name="connsiteX7" fmla="*/ 6305 w 1505935"/>
              <a:gd name="connsiteY7" fmla="*/ 1230105 h 1230106"/>
              <a:gd name="connsiteX8" fmla="*/ 9668 w 1505935"/>
              <a:gd name="connsiteY8" fmla="*/ 611408 h 1230106"/>
              <a:gd name="connsiteX9" fmla="*/ 437869 w 1505935"/>
              <a:gd name="connsiteY9" fmla="*/ 611408 h 1230106"/>
              <a:gd name="connsiteX10" fmla="*/ 766136 w 1505935"/>
              <a:gd name="connsiteY10" fmla="*/ 939675 h 1230106"/>
              <a:gd name="connsiteX11" fmla="*/ 1094403 w 1505935"/>
              <a:gd name="connsiteY11" fmla="*/ 611408 h 1230106"/>
              <a:gd name="connsiteX12" fmla="*/ 766136 w 1505935"/>
              <a:gd name="connsiteY12" fmla="*/ 283141 h 1230106"/>
              <a:gd name="connsiteX13" fmla="*/ 437869 w 1505935"/>
              <a:gd name="connsiteY13" fmla="*/ 611408 h 1230106"/>
              <a:gd name="connsiteX0" fmla="*/ 9668 w 1508397"/>
              <a:gd name="connsiteY0" fmla="*/ 611408 h 1230106"/>
              <a:gd name="connsiteX1" fmla="*/ 0 w 1508397"/>
              <a:gd name="connsiteY1" fmla="*/ 5514 h 1230106"/>
              <a:gd name="connsiteX2" fmla="*/ 772444 w 1508397"/>
              <a:gd name="connsiteY2" fmla="*/ 11629 h 1230106"/>
              <a:gd name="connsiteX3" fmla="*/ 1504976 w 1508397"/>
              <a:gd name="connsiteY3" fmla="*/ 0 h 1230106"/>
              <a:gd name="connsiteX4" fmla="*/ 1500121 w 1508397"/>
              <a:gd name="connsiteY4" fmla="*/ 601415 h 1230106"/>
              <a:gd name="connsiteX5" fmla="*/ 1508265 w 1508397"/>
              <a:gd name="connsiteY5" fmla="*/ 1229194 h 1230106"/>
              <a:gd name="connsiteX6" fmla="*/ 766137 w 1508397"/>
              <a:gd name="connsiteY6" fmla="*/ 1230106 h 1230106"/>
              <a:gd name="connsiteX7" fmla="*/ 6305 w 1508397"/>
              <a:gd name="connsiteY7" fmla="*/ 1230105 h 1230106"/>
              <a:gd name="connsiteX8" fmla="*/ 9668 w 1508397"/>
              <a:gd name="connsiteY8" fmla="*/ 611408 h 1230106"/>
              <a:gd name="connsiteX9" fmla="*/ 437869 w 1508397"/>
              <a:gd name="connsiteY9" fmla="*/ 611408 h 1230106"/>
              <a:gd name="connsiteX10" fmla="*/ 766136 w 1508397"/>
              <a:gd name="connsiteY10" fmla="*/ 939675 h 1230106"/>
              <a:gd name="connsiteX11" fmla="*/ 1094403 w 1508397"/>
              <a:gd name="connsiteY11" fmla="*/ 611408 h 1230106"/>
              <a:gd name="connsiteX12" fmla="*/ 766136 w 1508397"/>
              <a:gd name="connsiteY12" fmla="*/ 283141 h 1230106"/>
              <a:gd name="connsiteX13" fmla="*/ 437869 w 1508397"/>
              <a:gd name="connsiteY13" fmla="*/ 611408 h 1230106"/>
              <a:gd name="connsiteX0" fmla="*/ 9668 w 1504976"/>
              <a:gd name="connsiteY0" fmla="*/ 611408 h 1230106"/>
              <a:gd name="connsiteX1" fmla="*/ 0 w 1504976"/>
              <a:gd name="connsiteY1" fmla="*/ 5514 h 1230106"/>
              <a:gd name="connsiteX2" fmla="*/ 772444 w 1504976"/>
              <a:gd name="connsiteY2" fmla="*/ 11629 h 1230106"/>
              <a:gd name="connsiteX3" fmla="*/ 1504976 w 1504976"/>
              <a:gd name="connsiteY3" fmla="*/ 0 h 1230106"/>
              <a:gd name="connsiteX4" fmla="*/ 1500121 w 1504976"/>
              <a:gd name="connsiteY4" fmla="*/ 601415 h 1230106"/>
              <a:gd name="connsiteX5" fmla="*/ 1503268 w 1504976"/>
              <a:gd name="connsiteY5" fmla="*/ 1229194 h 1230106"/>
              <a:gd name="connsiteX6" fmla="*/ 766137 w 1504976"/>
              <a:gd name="connsiteY6" fmla="*/ 1230106 h 1230106"/>
              <a:gd name="connsiteX7" fmla="*/ 6305 w 1504976"/>
              <a:gd name="connsiteY7" fmla="*/ 1230105 h 1230106"/>
              <a:gd name="connsiteX8" fmla="*/ 9668 w 1504976"/>
              <a:gd name="connsiteY8" fmla="*/ 611408 h 1230106"/>
              <a:gd name="connsiteX9" fmla="*/ 437869 w 1504976"/>
              <a:gd name="connsiteY9" fmla="*/ 611408 h 1230106"/>
              <a:gd name="connsiteX10" fmla="*/ 766136 w 1504976"/>
              <a:gd name="connsiteY10" fmla="*/ 939675 h 1230106"/>
              <a:gd name="connsiteX11" fmla="*/ 1094403 w 1504976"/>
              <a:gd name="connsiteY11" fmla="*/ 611408 h 1230106"/>
              <a:gd name="connsiteX12" fmla="*/ 766136 w 1504976"/>
              <a:gd name="connsiteY12" fmla="*/ 283141 h 1230106"/>
              <a:gd name="connsiteX13" fmla="*/ 437869 w 1504976"/>
              <a:gd name="connsiteY13" fmla="*/ 611408 h 1230106"/>
              <a:gd name="connsiteX0" fmla="*/ 4671 w 1504976"/>
              <a:gd name="connsiteY0" fmla="*/ 611408 h 1230106"/>
              <a:gd name="connsiteX1" fmla="*/ 0 w 1504976"/>
              <a:gd name="connsiteY1" fmla="*/ 5514 h 1230106"/>
              <a:gd name="connsiteX2" fmla="*/ 772444 w 1504976"/>
              <a:gd name="connsiteY2" fmla="*/ 11629 h 1230106"/>
              <a:gd name="connsiteX3" fmla="*/ 1504976 w 1504976"/>
              <a:gd name="connsiteY3" fmla="*/ 0 h 1230106"/>
              <a:gd name="connsiteX4" fmla="*/ 1500121 w 1504976"/>
              <a:gd name="connsiteY4" fmla="*/ 601415 h 1230106"/>
              <a:gd name="connsiteX5" fmla="*/ 1503268 w 1504976"/>
              <a:gd name="connsiteY5" fmla="*/ 1229194 h 1230106"/>
              <a:gd name="connsiteX6" fmla="*/ 766137 w 1504976"/>
              <a:gd name="connsiteY6" fmla="*/ 1230106 h 1230106"/>
              <a:gd name="connsiteX7" fmla="*/ 6305 w 1504976"/>
              <a:gd name="connsiteY7" fmla="*/ 1230105 h 1230106"/>
              <a:gd name="connsiteX8" fmla="*/ 4671 w 1504976"/>
              <a:gd name="connsiteY8" fmla="*/ 611408 h 1230106"/>
              <a:gd name="connsiteX9" fmla="*/ 437869 w 1504976"/>
              <a:gd name="connsiteY9" fmla="*/ 611408 h 1230106"/>
              <a:gd name="connsiteX10" fmla="*/ 766136 w 1504976"/>
              <a:gd name="connsiteY10" fmla="*/ 939675 h 1230106"/>
              <a:gd name="connsiteX11" fmla="*/ 1094403 w 1504976"/>
              <a:gd name="connsiteY11" fmla="*/ 611408 h 1230106"/>
              <a:gd name="connsiteX12" fmla="*/ 766136 w 1504976"/>
              <a:gd name="connsiteY12" fmla="*/ 283141 h 1230106"/>
              <a:gd name="connsiteX13" fmla="*/ 437869 w 1504976"/>
              <a:gd name="connsiteY13" fmla="*/ 611408 h 123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04976" h="1230106">
                <a:moveTo>
                  <a:pt x="4671" y="611408"/>
                </a:moveTo>
                <a:cubicBezTo>
                  <a:pt x="3620" y="407310"/>
                  <a:pt x="1557" y="204980"/>
                  <a:pt x="0" y="5514"/>
                </a:cubicBezTo>
                <a:lnTo>
                  <a:pt x="772444" y="11629"/>
                </a:lnTo>
                <a:cubicBezTo>
                  <a:pt x="1023273" y="10710"/>
                  <a:pt x="1287448" y="3044"/>
                  <a:pt x="1504976" y="0"/>
                </a:cubicBezTo>
                <a:cubicBezTo>
                  <a:pt x="1504190" y="202970"/>
                  <a:pt x="1500406" y="396549"/>
                  <a:pt x="1500121" y="601415"/>
                </a:cubicBezTo>
                <a:cubicBezTo>
                  <a:pt x="1499836" y="806281"/>
                  <a:pt x="1504585" y="1015954"/>
                  <a:pt x="1503268" y="1229194"/>
                </a:cubicBezTo>
                <a:lnTo>
                  <a:pt x="766137" y="1230106"/>
                </a:lnTo>
                <a:lnTo>
                  <a:pt x="6305" y="1230105"/>
                </a:lnTo>
                <a:cubicBezTo>
                  <a:pt x="7863" y="1019668"/>
                  <a:pt x="5722" y="815506"/>
                  <a:pt x="4671" y="611408"/>
                </a:cubicBezTo>
                <a:close/>
                <a:moveTo>
                  <a:pt x="437869" y="611408"/>
                </a:moveTo>
                <a:cubicBezTo>
                  <a:pt x="437869" y="792705"/>
                  <a:pt x="584839" y="939675"/>
                  <a:pt x="766136" y="939675"/>
                </a:cubicBezTo>
                <a:cubicBezTo>
                  <a:pt x="947433" y="939675"/>
                  <a:pt x="1094403" y="792705"/>
                  <a:pt x="1094403" y="611408"/>
                </a:cubicBezTo>
                <a:cubicBezTo>
                  <a:pt x="1094403" y="430111"/>
                  <a:pt x="947433" y="283141"/>
                  <a:pt x="766136" y="283141"/>
                </a:cubicBezTo>
                <a:cubicBezTo>
                  <a:pt x="584839" y="283141"/>
                  <a:pt x="437869" y="430111"/>
                  <a:pt x="437869" y="61140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DB790899-5F3A-E77C-432B-E43E66FFFA66}"/>
              </a:ext>
            </a:extLst>
          </p:cNvPr>
          <p:cNvGrpSpPr/>
          <p:nvPr/>
        </p:nvGrpSpPr>
        <p:grpSpPr>
          <a:xfrm>
            <a:off x="7845702" y="2742760"/>
            <a:ext cx="792619" cy="706242"/>
            <a:chOff x="8037860" y="2814862"/>
            <a:chExt cx="792619" cy="706242"/>
          </a:xfrm>
        </p:grpSpPr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AF52F8B8-3425-7C23-B99B-DDF25019202C}"/>
                </a:ext>
              </a:extLst>
            </p:cNvPr>
            <p:cNvGrpSpPr/>
            <p:nvPr/>
          </p:nvGrpSpPr>
          <p:grpSpPr>
            <a:xfrm flipH="1">
              <a:off x="8037860" y="2814862"/>
              <a:ext cx="792619" cy="706242"/>
              <a:chOff x="5638168" y="2281638"/>
              <a:chExt cx="792619" cy="706242"/>
            </a:xfrm>
          </p:grpSpPr>
          <p:cxnSp>
            <p:nvCxnSpPr>
              <p:cNvPr id="79" name="直接箭头连接符 78">
                <a:extLst>
                  <a:ext uri="{FF2B5EF4-FFF2-40B4-BE49-F238E27FC236}">
                    <a16:creationId xmlns:a16="http://schemas.microsoft.com/office/drawing/2014/main" id="{404F3184-07F2-9C1C-C8A6-D29A164FD6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8818" y="2703485"/>
                <a:ext cx="301969" cy="284395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文本框 79">
                    <a:extLst>
                      <a:ext uri="{FF2B5EF4-FFF2-40B4-BE49-F238E27FC236}">
                        <a16:creationId xmlns:a16="http://schemas.microsoft.com/office/drawing/2014/main" id="{9AA1F434-B43C-4581-B946-0B92C90FADEC}"/>
                      </a:ext>
                    </a:extLst>
                  </p:cNvPr>
                  <p:cNvSpPr txBox="1"/>
                  <p:nvPr/>
                </p:nvSpPr>
                <p:spPr>
                  <a:xfrm>
                    <a:off x="5638168" y="2281638"/>
                    <a:ext cx="295744" cy="43999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US" altLang="zh-CN" sz="16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1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𝑅</m:t>
                            </m:r>
                          </m:den>
                        </m:f>
                      </m:oMath>
                    </a14:m>
                    <a:r>
                      <a:rPr lang="zh-CN" altLang="en-US" sz="1600" dirty="0">
                        <a:solidFill>
                          <a:srgbClr val="00B050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80" name="文本框 79">
                    <a:extLst>
                      <a:ext uri="{FF2B5EF4-FFF2-40B4-BE49-F238E27FC236}">
                        <a16:creationId xmlns:a16="http://schemas.microsoft.com/office/drawing/2014/main" id="{9AA1F434-B43C-4581-B946-0B92C90FADE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8168" y="2281638"/>
                    <a:ext cx="295744" cy="43999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EF9617A7-D2ED-B640-8FC6-45A2DB37D6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9983" y="3022110"/>
              <a:ext cx="228649" cy="214170"/>
            </a:xfrm>
            <a:prstGeom prst="line">
              <a:avLst/>
            </a:prstGeom>
            <a:ln w="1905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B666EF47-DEB7-075A-0218-39863F679489}"/>
              </a:ext>
            </a:extLst>
          </p:cNvPr>
          <p:cNvGrpSpPr/>
          <p:nvPr/>
        </p:nvGrpSpPr>
        <p:grpSpPr>
          <a:xfrm>
            <a:off x="7560405" y="2938523"/>
            <a:ext cx="626454" cy="307777"/>
            <a:chOff x="5726969" y="2601066"/>
            <a:chExt cx="626454" cy="307777"/>
          </a:xfrm>
        </p:grpSpPr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BE2F101E-9E77-00BD-9273-C4DDDA9FB541}"/>
                </a:ext>
              </a:extLst>
            </p:cNvPr>
            <p:cNvSpPr/>
            <p:nvPr/>
          </p:nvSpPr>
          <p:spPr>
            <a:xfrm>
              <a:off x="6279128" y="2784723"/>
              <a:ext cx="74295" cy="742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B73D8A0E-2C9E-571A-9BFD-1BD8656AE66D}"/>
                </a:ext>
              </a:extLst>
            </p:cNvPr>
            <p:cNvSpPr txBox="1"/>
            <p:nvPr/>
          </p:nvSpPr>
          <p:spPr>
            <a:xfrm>
              <a:off x="5726969" y="2601066"/>
              <a:ext cx="594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7030A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奇点</a:t>
              </a:r>
            </a:p>
          </p:txBody>
        </p:sp>
      </p:grp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75CA5C8B-6357-A112-4715-6839C6E41184}"/>
              </a:ext>
            </a:extLst>
          </p:cNvPr>
          <p:cNvCxnSpPr>
            <a:cxnSpLocks/>
          </p:cNvCxnSpPr>
          <p:nvPr/>
        </p:nvCxnSpPr>
        <p:spPr>
          <a:xfrm>
            <a:off x="10012589" y="2711073"/>
            <a:ext cx="224720" cy="101051"/>
          </a:xfrm>
          <a:prstGeom prst="straightConnector1">
            <a:avLst/>
          </a:prstGeom>
          <a:ln w="1905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C5B973A9-C94A-F898-1A5A-6928C951FE5D}"/>
              </a:ext>
            </a:extLst>
          </p:cNvPr>
          <p:cNvGrpSpPr/>
          <p:nvPr/>
        </p:nvGrpSpPr>
        <p:grpSpPr>
          <a:xfrm>
            <a:off x="9643832" y="2662072"/>
            <a:ext cx="405976" cy="523220"/>
            <a:chOff x="5947447" y="2767989"/>
            <a:chExt cx="405976" cy="523220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46AB548F-3285-DE40-5B26-63FCB2AECE4E}"/>
                </a:ext>
              </a:extLst>
            </p:cNvPr>
            <p:cNvSpPr/>
            <p:nvPr/>
          </p:nvSpPr>
          <p:spPr>
            <a:xfrm>
              <a:off x="6279128" y="2784723"/>
              <a:ext cx="74295" cy="742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65EB19C6-5880-9C74-783F-4E26D0CF05EB}"/>
                </a:ext>
              </a:extLst>
            </p:cNvPr>
            <p:cNvSpPr txBox="1"/>
            <p:nvPr/>
          </p:nvSpPr>
          <p:spPr>
            <a:xfrm>
              <a:off x="5947447" y="2767989"/>
              <a:ext cx="3830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7030A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奇</a:t>
              </a:r>
              <a:endParaRPr lang="en-US" altLang="zh-CN" sz="1400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algn="ctr"/>
              <a:r>
                <a:rPr lang="zh-CN" altLang="en-US" sz="1400" dirty="0">
                  <a:solidFill>
                    <a:srgbClr val="7030A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点</a:t>
              </a:r>
            </a:p>
          </p:txBody>
        </p:sp>
      </p:grp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97503571-C24A-0C29-50A0-DEAA5F6FD8CB}"/>
              </a:ext>
            </a:extLst>
          </p:cNvPr>
          <p:cNvCxnSpPr>
            <a:cxnSpLocks/>
          </p:cNvCxnSpPr>
          <p:nvPr/>
        </p:nvCxnSpPr>
        <p:spPr>
          <a:xfrm flipH="1">
            <a:off x="10131254" y="3170458"/>
            <a:ext cx="161056" cy="151683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1D7865D5-4D23-2A80-6F1C-3EF1C71F553D}"/>
              </a:ext>
            </a:extLst>
          </p:cNvPr>
          <p:cNvSpPr/>
          <p:nvPr/>
        </p:nvSpPr>
        <p:spPr>
          <a:xfrm>
            <a:off x="10261293" y="3122180"/>
            <a:ext cx="74295" cy="74295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F64B5E74-AD7C-EB2B-1C40-70BB2C568297}"/>
                  </a:ext>
                </a:extLst>
              </p:cNvPr>
              <p:cNvSpPr txBox="1"/>
              <p:nvPr/>
            </p:nvSpPr>
            <p:spPr>
              <a:xfrm>
                <a:off x="5399429" y="3785593"/>
                <a:ext cx="151369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𝑧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&lt;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𝑅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F64B5E74-AD7C-EB2B-1C40-70BB2C568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429" y="3785593"/>
                <a:ext cx="1513699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1926468-7F53-A9FF-89D8-ECCC783F2248}"/>
                  </a:ext>
                </a:extLst>
              </p:cNvPr>
              <p:cNvSpPr txBox="1"/>
              <p:nvPr/>
            </p:nvSpPr>
            <p:spPr>
              <a:xfrm>
                <a:off x="7675687" y="3625807"/>
                <a:ext cx="1392209" cy="5533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𝑧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&gt;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1926468-7F53-A9FF-89D8-ECCC783F2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687" y="3625807"/>
                <a:ext cx="1392209" cy="55335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FDDAC47B-C023-D7AD-A06E-5E83A23636BE}"/>
                  </a:ext>
                </a:extLst>
              </p:cNvPr>
              <p:cNvSpPr txBox="1"/>
              <p:nvPr/>
            </p:nvSpPr>
            <p:spPr>
              <a:xfrm>
                <a:off x="9560656" y="3774817"/>
                <a:ext cx="194830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&lt;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𝑧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&lt;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FDDAC47B-C023-D7AD-A06E-5E83A2363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0656" y="3774817"/>
                <a:ext cx="1948306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14CF9028-9D2C-FAA9-1DE9-48D8B4A42B45}"/>
              </a:ext>
            </a:extLst>
          </p:cNvPr>
          <p:cNvSpPr/>
          <p:nvPr/>
        </p:nvSpPr>
        <p:spPr>
          <a:xfrm>
            <a:off x="5740775" y="4147233"/>
            <a:ext cx="831005" cy="31078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圆域内</a:t>
            </a: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62B25CA8-8BFE-26A8-4948-838D382765DE}"/>
              </a:ext>
            </a:extLst>
          </p:cNvPr>
          <p:cNvSpPr/>
          <p:nvPr/>
        </p:nvSpPr>
        <p:spPr>
          <a:xfrm>
            <a:off x="7970656" y="4147232"/>
            <a:ext cx="831005" cy="31078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圆域外</a:t>
            </a: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EDE8DE7B-2EB0-A36A-116C-7CD20FE27D7C}"/>
              </a:ext>
            </a:extLst>
          </p:cNvPr>
          <p:cNvSpPr/>
          <p:nvPr/>
        </p:nvSpPr>
        <p:spPr>
          <a:xfrm>
            <a:off x="9969532" y="4147231"/>
            <a:ext cx="1130554" cy="31078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圆域内</a:t>
            </a:r>
            <a:r>
              <a:rPr lang="en-US" altLang="zh-CN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外</a:t>
            </a:r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EE441F38-1FD2-A08F-1B69-83157EDC479F}"/>
              </a:ext>
            </a:extLst>
          </p:cNvPr>
          <p:cNvSpPr/>
          <p:nvPr/>
        </p:nvSpPr>
        <p:spPr>
          <a:xfrm>
            <a:off x="8682468" y="4162533"/>
            <a:ext cx="1439647" cy="29547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圆环域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C1D41FEB-1110-AB91-B3F6-A08072C8357E}"/>
              </a:ext>
            </a:extLst>
          </p:cNvPr>
          <p:cNvSpPr/>
          <p:nvPr/>
        </p:nvSpPr>
        <p:spPr>
          <a:xfrm>
            <a:off x="2615068" y="3382516"/>
            <a:ext cx="337803" cy="251291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1136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5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4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uiExpand="1" build="p"/>
      <p:bldP spid="9" grpId="0"/>
      <p:bldP spid="3" grpId="0" uiExpand="1" build="p"/>
      <p:bldP spid="47" grpId="0" animBg="1"/>
      <p:bldP spid="51" grpId="0" animBg="1"/>
      <p:bldP spid="48" grpId="0" animBg="1"/>
      <p:bldP spid="50" grpId="0" animBg="1"/>
      <p:bldP spid="52" grpId="0" animBg="1"/>
      <p:bldP spid="54" grpId="0"/>
      <p:bldP spid="56" grpId="0"/>
      <p:bldP spid="57" grpId="0"/>
      <p:bldP spid="62" grpId="0" animBg="1"/>
      <p:bldP spid="63" grpId="0" animBg="1"/>
      <p:bldP spid="63" grpId="1" animBg="1"/>
      <p:bldP spid="64" grpId="0" animBg="1"/>
      <p:bldP spid="64" grpId="1" animBg="1"/>
      <p:bldP spid="97" grpId="0" animBg="1"/>
      <p:bldP spid="9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43FF26B-CC77-0DBB-021F-F6F65A8FA87C}"/>
              </a:ext>
            </a:extLst>
          </p:cNvPr>
          <p:cNvCxnSpPr/>
          <p:nvPr/>
        </p:nvCxnSpPr>
        <p:spPr>
          <a:xfrm>
            <a:off x="576364" y="1136063"/>
            <a:ext cx="110392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66AA635-A21B-A433-4648-23FD4F0AB104}"/>
              </a:ext>
            </a:extLst>
          </p:cNvPr>
          <p:cNvSpPr txBox="1"/>
          <p:nvPr/>
        </p:nvSpPr>
        <p:spPr>
          <a:xfrm>
            <a:off x="507459" y="496110"/>
            <a:ext cx="2327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洛朗级数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F8EA2AA-3607-76BF-CED9-450E9DC65B0B}"/>
                  </a:ext>
                </a:extLst>
              </p:cNvPr>
              <p:cNvSpPr txBox="1"/>
              <p:nvPr/>
            </p:nvSpPr>
            <p:spPr>
              <a:xfrm>
                <a:off x="507460" y="1298962"/>
                <a:ext cx="11108176" cy="798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若想要按照如上的方法，将函数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𝑓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𝑧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)</m:t>
                    </m:r>
                  </m:oMath>
                </a14:m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在其解析的 圆环域 内展开成幂级数，其系数就不能再仿照泰勒公式那样求导得到，</a:t>
                </a:r>
                <a:endParaRPr lang="en-US" altLang="zh-CN" sz="1600" dirty="0">
                  <a:latin typeface="方正小标宋简体" panose="02000000000000000000" pitchFamily="2" charset="-122"/>
                  <a:ea typeface="方正小标宋简体" panose="02000000000000000000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𝑓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(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𝑧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)</m:t>
                    </m:r>
                  </m:oMath>
                </a14:m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将不在此区域内处处解析。这里我们不加证明的给出：</a:t>
                </a:r>
                <a:endParaRPr lang="en-US" altLang="zh-CN" sz="1600" dirty="0">
                  <a:latin typeface="方正小标宋简体" panose="02000000000000000000" pitchFamily="2" charset="-122"/>
                  <a:ea typeface="方正小标宋简体" panose="02000000000000000000" pitchFamily="2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F8EA2AA-3607-76BF-CED9-450E9DC65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60" y="1298962"/>
                <a:ext cx="11108176" cy="798617"/>
              </a:xfrm>
              <a:prstGeom prst="rect">
                <a:avLst/>
              </a:prstGeom>
              <a:blipFill>
                <a:blip r:embed="rId5"/>
                <a:stretch>
                  <a:fillRect l="-274" b="-91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CFCFE9ED-E2C0-E136-C16A-73B705043080}"/>
              </a:ext>
            </a:extLst>
          </p:cNvPr>
          <p:cNvSpPr txBox="1"/>
          <p:nvPr/>
        </p:nvSpPr>
        <p:spPr>
          <a:xfrm>
            <a:off x="2835255" y="761818"/>
            <a:ext cx="1389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洛朗展开式</a:t>
            </a:r>
            <a:endParaRPr lang="en-US" altLang="zh-CN" sz="1600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CA5ED09-44AB-21F8-3011-84D5D3F27B90}"/>
                  </a:ext>
                </a:extLst>
              </p:cNvPr>
              <p:cNvSpPr txBox="1"/>
              <p:nvPr/>
            </p:nvSpPr>
            <p:spPr>
              <a:xfrm>
                <a:off x="576364" y="2097579"/>
                <a:ext cx="9217218" cy="11460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𝒇</m:t>
                    </m:r>
                    <m:r>
                      <a:rPr lang="en-US" altLang="zh-CN" sz="16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𝒛</m:t>
                    </m:r>
                    <m:r>
                      <a:rPr lang="en-US" altLang="zh-CN" sz="16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)</m:t>
                    </m:r>
                  </m:oMath>
                </a14:m>
                <a:r>
                  <a:rPr lang="zh-CN" altLang="en-US" sz="1600" b="1" dirty="0">
                    <a:solidFill>
                      <a:schemeClr val="accent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在圆环域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𝑹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𝟏</m:t>
                        </m:r>
                      </m:sub>
                    </m:sSub>
                    <m:r>
                      <a:rPr lang="en-US" altLang="zh-CN" sz="16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6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𝒛</m:t>
                        </m:r>
                        <m:r>
                          <a:rPr lang="en-US" altLang="zh-CN" sz="16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6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6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zh-CN" sz="16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en-US" altLang="zh-CN" sz="16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&lt;</m:t>
                    </m:r>
                    <m:sSub>
                      <m:sSubPr>
                        <m:ctrlPr>
                          <a:rPr lang="en-US" altLang="zh-CN" sz="16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𝑹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1600" b="1" dirty="0">
                    <a:solidFill>
                      <a:schemeClr val="accent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内部处处解析</a:t>
                </a:r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，则对于此圆环域内的复数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𝑧</m:t>
                    </m:r>
                  </m:oMath>
                </a14:m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 洛朗展开式一定成立：</a:t>
                </a:r>
                <a:endParaRPr lang="en-US" altLang="zh-CN" sz="16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方正小标宋简体" panose="02000000000000000000" pitchFamily="2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方正小标宋简体" panose="02000000000000000000" pitchFamily="2" charset="-122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方正小标宋简体" panose="02000000000000000000" pitchFamily="2" charset="-122"/>
                            </a:rPr>
                            <m:t>𝑧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方正小标宋简体" panose="02000000000000000000" pitchFamily="2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𝑛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=−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𝑧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仿宋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仿宋" panose="02010609060101010101" pitchFamily="49" charset="-122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仿宋" panose="02010609060101010101" pitchFamily="49" charset="-122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,  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其中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2</m:t>
                          </m:r>
                          <m:r>
                            <a:rPr lang="zh-CN" altLang="en-US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𝜋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𝑖</m:t>
                          </m:r>
                        </m:den>
                      </m:f>
                      <m:nary>
                        <m:naryPr>
                          <m:chr m:val="∮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𝐶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𝑓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(</m:t>
                              </m:r>
                              <m:r>
                                <a:rPr lang="zh-CN" altLang="en-US" sz="16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𝜉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(</m:t>
                              </m:r>
                              <m:r>
                                <a:rPr lang="zh-CN" altLang="en-US" sz="16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𝜉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0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𝑛</m:t>
                                  </m:r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+1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𝑑</m:t>
                          </m:r>
                          <m:r>
                            <a:rPr lang="zh-CN" altLang="en-US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𝜉</m:t>
                          </m:r>
                        </m:e>
                      </m:nary>
                    </m:oMath>
                  </m:oMathPara>
                </a14:m>
                <a:endParaRPr lang="en-US" altLang="zh-CN" sz="1600" dirty="0">
                  <a:latin typeface="方正小标宋简体" panose="02000000000000000000" pitchFamily="2" charset="-122"/>
                  <a:ea typeface="方正小标宋简体" panose="02000000000000000000" pitchFamily="2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CA5ED09-44AB-21F8-3011-84D5D3F27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64" y="2097579"/>
                <a:ext cx="9217218" cy="1146019"/>
              </a:xfrm>
              <a:prstGeom prst="rect">
                <a:avLst/>
              </a:prstGeom>
              <a:blipFill>
                <a:blip r:embed="rId6"/>
                <a:stretch>
                  <a:fillRect l="-3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1CD12A19-9E2C-F8E3-8C99-3292D4B9E23B}"/>
              </a:ext>
            </a:extLst>
          </p:cNvPr>
          <p:cNvSpPr/>
          <p:nvPr/>
        </p:nvSpPr>
        <p:spPr>
          <a:xfrm>
            <a:off x="5547071" y="2556853"/>
            <a:ext cx="2361839" cy="624046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BBF67F6-7D40-A511-F86A-0B75410D055F}"/>
                  </a:ext>
                </a:extLst>
              </p:cNvPr>
              <p:cNvSpPr txBox="1"/>
              <p:nvPr/>
            </p:nvSpPr>
            <p:spPr>
              <a:xfrm>
                <a:off x="8458200" y="2516033"/>
                <a:ext cx="3157436" cy="1315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1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是一个常数，由两部分相乘得到</a:t>
                </a:r>
                <a:endPara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1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其中的积分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4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𝐶</m:t>
                        </m:r>
                      </m:sub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 </m:t>
                        </m:r>
                      </m:sup>
                      <m:e>
                        <m:f>
                          <m:f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𝑓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(</m:t>
                            </m:r>
                            <m:r>
                              <a:rPr lang="zh-CN" altLang="en-US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𝜉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(</m:t>
                            </m:r>
                            <m:r>
                              <a:rPr lang="zh-CN" altLang="en-US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𝜉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0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𝑛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+1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𝑑</m:t>
                        </m:r>
                        <m:r>
                          <a:rPr lang="zh-CN" altLang="en-US" sz="14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𝜉</m:t>
                        </m:r>
                      </m:e>
                    </m:nary>
                  </m:oMath>
                </a14:m>
                <a:r>
                  <a:rPr lang="en-US" altLang="zh-CN" sz="1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:</a:t>
                </a:r>
              </a:p>
              <a:p>
                <a:pPr>
                  <a:spcBef>
                    <a:spcPts val="600"/>
                  </a:spcBef>
                </a:pPr>
                <a:r>
                  <a:rPr lang="zh-CN" altLang="en-US" sz="1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路径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𝐶</m:t>
                    </m:r>
                  </m:oMath>
                </a14:m>
                <a:r>
                  <a:rPr lang="zh-CN" altLang="en-US" sz="1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为域内任一正向简单闭曲线</a:t>
                </a:r>
                <a:endPara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sz="1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积分变量</a:t>
                </a:r>
                <a14:m>
                  <m:oMath xmlns:m="http://schemas.openxmlformats.org/officeDocument/2006/math">
                    <m:r>
                      <a:rPr lang="zh-CN" altLang="en-US" sz="14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𝜉</m:t>
                    </m:r>
                  </m:oMath>
                </a14:m>
                <a:r>
                  <a:rPr lang="zh-CN" altLang="en-US" sz="1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为积分路径上经过的各复数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BBF67F6-7D40-A511-F86A-0B75410D0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0" y="2516033"/>
                <a:ext cx="3157436" cy="1315745"/>
              </a:xfrm>
              <a:prstGeom prst="rect">
                <a:avLst/>
              </a:prstGeom>
              <a:blipFill>
                <a:blip r:embed="rId7"/>
                <a:stretch>
                  <a:fillRect l="-580" t="-1389" b="-3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组合 48">
            <a:extLst>
              <a:ext uri="{FF2B5EF4-FFF2-40B4-BE49-F238E27FC236}">
                <a16:creationId xmlns:a16="http://schemas.microsoft.com/office/drawing/2014/main" id="{4E16B400-F4CC-97AF-4FE4-1523E0EDF353}"/>
              </a:ext>
            </a:extLst>
          </p:cNvPr>
          <p:cNvGrpSpPr/>
          <p:nvPr/>
        </p:nvGrpSpPr>
        <p:grpSpPr>
          <a:xfrm>
            <a:off x="7908910" y="2863475"/>
            <a:ext cx="3608772" cy="4409"/>
            <a:chOff x="7908910" y="2863475"/>
            <a:chExt cx="3608772" cy="4409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02E102B5-74A8-63E4-20D3-453414FAE2AC}"/>
                </a:ext>
              </a:extLst>
            </p:cNvPr>
            <p:cNvCxnSpPr>
              <a:cxnSpLocks/>
            </p:cNvCxnSpPr>
            <p:nvPr/>
          </p:nvCxnSpPr>
          <p:spPr>
            <a:xfrm>
              <a:off x="8423754" y="2867884"/>
              <a:ext cx="309392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DC30CE1A-A540-0FC8-6C10-55A43310B10D}"/>
                </a:ext>
              </a:extLst>
            </p:cNvPr>
            <p:cNvCxnSpPr>
              <a:cxnSpLocks/>
            </p:cNvCxnSpPr>
            <p:nvPr/>
          </p:nvCxnSpPr>
          <p:spPr>
            <a:xfrm>
              <a:off x="7908910" y="2863475"/>
              <a:ext cx="549290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02F8E8BC-B562-69F6-5494-9FA1A4A82B67}"/>
                  </a:ext>
                </a:extLst>
              </p:cNvPr>
              <p:cNvSpPr txBox="1"/>
              <p:nvPr/>
            </p:nvSpPr>
            <p:spPr>
              <a:xfrm>
                <a:off x="522500" y="3306626"/>
                <a:ext cx="31651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…… </m:t>
                      </m:r>
                      <m:r>
                        <a:rPr lang="en-US" altLang="zh-CN" sz="140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−</m:t>
                          </m:r>
                          <m:r>
                            <a:rPr lang="en-US" altLang="zh-CN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𝑧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1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−</m:t>
                          </m:r>
                          <m:r>
                            <a:rPr lang="en-US" altLang="zh-CN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400" i="1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 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−</m:t>
                          </m:r>
                          <m:r>
                            <a:rPr lang="en-US" altLang="zh-CN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𝑧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1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−</m:t>
                          </m:r>
                          <m:r>
                            <a:rPr lang="en-US" altLang="zh-CN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1</m:t>
                          </m:r>
                        </m:sup>
                      </m:sSup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 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02F8E8BC-B562-69F6-5494-9FA1A4A82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00" y="3306626"/>
                <a:ext cx="3165100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F275DD92-A6D2-B2C8-03CB-0BCE5D436167}"/>
                  </a:ext>
                </a:extLst>
              </p:cNvPr>
              <p:cNvSpPr txBox="1"/>
              <p:nvPr/>
            </p:nvSpPr>
            <p:spPr>
              <a:xfrm>
                <a:off x="3606255" y="3306625"/>
                <a:ext cx="315743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𝑧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1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1</m:t>
                          </m:r>
                        </m:sup>
                      </m:sSup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𝑧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1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+ ……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F275DD92-A6D2-B2C8-03CB-0BCE5D436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255" y="3306625"/>
                <a:ext cx="3157436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D8F4934D-F99A-5A89-0529-9B742DF8262E}"/>
              </a:ext>
            </a:extLst>
          </p:cNvPr>
          <p:cNvSpPr/>
          <p:nvPr/>
        </p:nvSpPr>
        <p:spPr>
          <a:xfrm>
            <a:off x="1324313" y="3460513"/>
            <a:ext cx="2097239" cy="30777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负幂项</a:t>
            </a:r>
            <a:r>
              <a:rPr lang="zh-CN" altLang="en-US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：主要部分</a:t>
            </a: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6A52B679-2649-0656-5770-1ABFE606A02F}"/>
              </a:ext>
            </a:extLst>
          </p:cNvPr>
          <p:cNvSpPr/>
          <p:nvPr/>
        </p:nvSpPr>
        <p:spPr>
          <a:xfrm>
            <a:off x="3975660" y="3460513"/>
            <a:ext cx="2097239" cy="30777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正幂项</a:t>
            </a:r>
            <a:r>
              <a:rPr lang="zh-CN" altLang="en-US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：解析部分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6C9053A8-D0B5-0F2D-D744-97809812CA39}"/>
                  </a:ext>
                </a:extLst>
              </p:cNvPr>
              <p:cNvSpPr txBox="1"/>
              <p:nvPr/>
            </p:nvSpPr>
            <p:spPr>
              <a:xfrm>
                <a:off x="505904" y="3985665"/>
                <a:ext cx="11108176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在许多应用中，往往需要把 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不解析 但在其邻域内解析 的函数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𝑧</m:t>
                        </m:r>
                      </m:e>
                    </m:d>
                  </m:oMath>
                </a14:m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 展开成级数，那么就利用洛朗级数。</a:t>
                </a:r>
                <a:endParaRPr lang="en-US" altLang="zh-CN" sz="1600" dirty="0">
                  <a:latin typeface="方正小标宋简体" panose="02000000000000000000" pitchFamily="2" charset="-122"/>
                  <a:ea typeface="方正小标宋简体" panose="02000000000000000000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可以认为，洛朗级数 是 泰勒级数的推广。</a:t>
                </a:r>
                <a:endParaRPr lang="en-US" altLang="zh-CN" sz="1600" dirty="0">
                  <a:latin typeface="方正小标宋简体" panose="02000000000000000000" pitchFamily="2" charset="-122"/>
                  <a:ea typeface="方正小标宋简体" panose="02000000000000000000" pitchFamily="2" charset="-122"/>
                </a:endParaRPr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6C9053A8-D0B5-0F2D-D744-97809812C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04" y="3985665"/>
                <a:ext cx="11108176" cy="800219"/>
              </a:xfrm>
              <a:prstGeom prst="rect">
                <a:avLst/>
              </a:prstGeom>
              <a:blipFill>
                <a:blip r:embed="rId10"/>
                <a:stretch>
                  <a:fillRect l="-329" b="-91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9BAEF8CC-23A3-02CA-3107-B2467BCC25F4}"/>
                  </a:ext>
                </a:extLst>
              </p:cNvPr>
              <p:cNvSpPr txBox="1"/>
              <p:nvPr/>
            </p:nvSpPr>
            <p:spPr>
              <a:xfrm>
                <a:off x="522500" y="4823449"/>
                <a:ext cx="8244982" cy="10699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泰勒级数：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𝑧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=0</m:t>
                        </m:r>
                      </m:sub>
                      <m:sup>
                        <m:r>
                          <a:rPr lang="en-US" altLang="zh-CN" sz="16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𝑧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𝑛</m:t>
                            </m:r>
                          </m:sup>
                        </m:sSup>
                      </m:e>
                    </m:nary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,  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其中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</m:sub>
                    </m:sSub>
                    <m:r>
                      <a:rPr lang="en-US" altLang="zh-CN" sz="16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16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6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2</m:t>
                        </m:r>
                        <m:r>
                          <a:rPr lang="zh-CN" altLang="en-US" sz="16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𝜋</m:t>
                        </m:r>
                        <m:r>
                          <a:rPr lang="en-US" altLang="zh-CN" sz="16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den>
                    </m:f>
                    <m:nary>
                      <m:naryPr>
                        <m:chr m:val="∮"/>
                        <m:ctrlPr>
                          <a:rPr lang="en-US" altLang="zh-CN" sz="16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𝐶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 </m:t>
                        </m:r>
                      </m:sup>
                      <m:e>
                        <m:f>
                          <m:fPr>
                            <m:ctrlPr>
                              <a:rPr lang="en-US" altLang="zh-CN" sz="16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16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𝑓</m:t>
                            </m:r>
                            <m:r>
                              <a:rPr lang="en-US" altLang="zh-CN" sz="16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(</m:t>
                            </m:r>
                            <m:r>
                              <a:rPr lang="zh-CN" altLang="en-US" sz="16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𝜉</m:t>
                            </m:r>
                            <m:r>
                              <a:rPr lang="en-US" altLang="zh-CN" sz="16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sz="16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(</m:t>
                            </m:r>
                            <m:r>
                              <a:rPr lang="zh-CN" altLang="en-US" sz="16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𝜉</m:t>
                            </m:r>
                            <m:r>
                              <a:rPr lang="en-US" altLang="zh-CN" sz="16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6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0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sz="16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𝑛</m:t>
                                </m:r>
                                <m:r>
                                  <a:rPr lang="en-US" altLang="zh-CN" sz="16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+1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sz="16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𝑑</m:t>
                        </m:r>
                        <m:r>
                          <a:rPr lang="zh-CN" altLang="en-US" sz="16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𝜉</m:t>
                        </m:r>
                      </m:e>
                    </m:nary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1600" i="1" dirty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 dirty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1600" i="1" dirty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 dirty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1600" i="1" dirty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600" i="1" dirty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)</m:t>
                        </m:r>
                      </m:num>
                      <m:den>
                        <m:r>
                          <a:rPr lang="en-US" altLang="zh-CN" sz="1600" i="1" dirty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  <m:r>
                          <a:rPr lang="en-US" altLang="zh-CN" sz="1600" i="1" dirty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!</m:t>
                        </m:r>
                      </m:den>
                    </m:f>
                  </m:oMath>
                </a14:m>
                <a:endParaRPr lang="en-US" altLang="zh-CN" sz="16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洛朗级数：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𝑧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=</m:t>
                        </m:r>
                        <m:r>
                          <a:rPr lang="en-US" altLang="zh-CN" sz="16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−</m:t>
                        </m:r>
                        <m:r>
                          <a:rPr lang="en-US" altLang="zh-CN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sz="16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𝑧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𝑛</m:t>
                            </m:r>
                          </m:sup>
                        </m:sSup>
                      </m:e>
                    </m:nary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,  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其中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2</m:t>
                        </m:r>
                        <m:r>
                          <a:rPr lang="zh-CN" altLang="en-US" sz="16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𝜋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den>
                    </m:f>
                    <m:nary>
                      <m:naryPr>
                        <m:chr m:val="∮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𝐶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 </m:t>
                        </m:r>
                      </m:sup>
                      <m:e>
                        <m:f>
                          <m:f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𝑓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(</m:t>
                            </m:r>
                            <m:r>
                              <a:rPr lang="zh-CN" altLang="en-US" sz="16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𝜉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(</m:t>
                            </m:r>
                            <m:r>
                              <a:rPr lang="zh-CN" altLang="en-US" sz="16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𝜉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0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𝑛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+1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𝑑</m:t>
                        </m:r>
                        <m:r>
                          <a:rPr lang="zh-CN" altLang="en-US" sz="16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𝜉</m:t>
                        </m:r>
                      </m:e>
                    </m:nary>
                  </m:oMath>
                </a14:m>
                <a:endParaRPr lang="zh-CN" altLang="en-US" sz="16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9BAEF8CC-23A3-02CA-3107-B2467BCC2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00" y="4823449"/>
                <a:ext cx="8244982" cy="1069908"/>
              </a:xfrm>
              <a:prstGeom prst="rect">
                <a:avLst/>
              </a:prstGeom>
              <a:blipFill>
                <a:blip r:embed="rId11"/>
                <a:stretch>
                  <a:fillRect l="-444" t="-35227" b="-5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" name="组合 84">
            <a:extLst>
              <a:ext uri="{FF2B5EF4-FFF2-40B4-BE49-F238E27FC236}">
                <a16:creationId xmlns:a16="http://schemas.microsoft.com/office/drawing/2014/main" id="{9BE57197-F3A3-21A4-B3BA-68781411A72C}"/>
              </a:ext>
            </a:extLst>
          </p:cNvPr>
          <p:cNvGrpSpPr/>
          <p:nvPr/>
        </p:nvGrpSpPr>
        <p:grpSpPr>
          <a:xfrm>
            <a:off x="4716780" y="4454826"/>
            <a:ext cx="5180594" cy="909653"/>
            <a:chOff x="4716780" y="4454826"/>
            <a:chExt cx="5180594" cy="909653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7C69042D-8CF3-872A-721A-8BD0454BEEBD}"/>
                </a:ext>
              </a:extLst>
            </p:cNvPr>
            <p:cNvSpPr/>
            <p:nvPr/>
          </p:nvSpPr>
          <p:spPr>
            <a:xfrm>
              <a:off x="4716780" y="4839234"/>
              <a:ext cx="1733550" cy="52524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4" name="连接符: 肘形 73">
              <a:extLst>
                <a:ext uri="{FF2B5EF4-FFF2-40B4-BE49-F238E27FC236}">
                  <a16:creationId xmlns:a16="http://schemas.microsoft.com/office/drawing/2014/main" id="{D897BC6C-6658-7E95-529E-86FA40AB0380}"/>
                </a:ext>
              </a:extLst>
            </p:cNvPr>
            <p:cNvCxnSpPr>
              <a:cxnSpLocks/>
              <a:endCxn id="72" idx="0"/>
            </p:cNvCxnSpPr>
            <p:nvPr/>
          </p:nvCxnSpPr>
          <p:spPr>
            <a:xfrm rot="10800000" flipV="1">
              <a:off x="5583556" y="4628940"/>
              <a:ext cx="291381" cy="210293"/>
            </a:xfrm>
            <a:prstGeom prst="bentConnector2">
              <a:avLst/>
            </a:prstGeom>
            <a:ln w="1270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B0B6F717-CBFB-9BA1-17DA-71322182E683}"/>
                    </a:ext>
                  </a:extLst>
                </p:cNvPr>
                <p:cNvSpPr txBox="1"/>
                <p:nvPr/>
              </p:nvSpPr>
              <p:spPr>
                <a:xfrm>
                  <a:off x="5866781" y="4454826"/>
                  <a:ext cx="403059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400" dirty="0">
                      <a:solidFill>
                        <a:srgbClr val="C00000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高阶导数公式，因为</a:t>
                  </a:r>
                  <a14:m>
                    <m:oMath xmlns:m="http://schemas.openxmlformats.org/officeDocument/2006/math">
                      <m:r>
                        <a:rPr lang="en-US" altLang="zh-CN" sz="1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𝑧</m:t>
                          </m:r>
                        </m:e>
                      </m:d>
                    </m:oMath>
                  </a14:m>
                  <a:r>
                    <a:rPr lang="zh-CN" altLang="en-US" sz="1400" dirty="0">
                      <a:solidFill>
                        <a:srgbClr val="C00000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在曲线</a:t>
                  </a:r>
                  <a:r>
                    <a:rPr lang="en-US" altLang="zh-CN" sz="1400" dirty="0">
                      <a:solidFill>
                        <a:srgbClr val="C00000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C</a:t>
                  </a:r>
                  <a:r>
                    <a:rPr lang="zh-CN" altLang="en-US" sz="1400" dirty="0">
                      <a:solidFill>
                        <a:srgbClr val="C00000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内部处处解析</a:t>
                  </a:r>
                </a:p>
              </p:txBody>
            </p:sp>
          </mc:Choice>
          <mc:Fallback xmlns="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B0B6F717-CBFB-9BA1-17DA-71322182E6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6781" y="4454826"/>
                  <a:ext cx="4030593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453" t="-6000" b="-1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304467A3-0B98-B979-7B59-B66294D4F92B}"/>
                  </a:ext>
                </a:extLst>
              </p:cNvPr>
              <p:cNvSpPr txBox="1"/>
              <p:nvPr/>
            </p:nvSpPr>
            <p:spPr>
              <a:xfrm>
                <a:off x="6384001" y="5379695"/>
                <a:ext cx="4883029" cy="493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f>
                      <m:fPr>
                        <m:ctrlPr>
                          <a:rPr lang="en-US" altLang="zh-CN" sz="16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16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𝒇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16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𝒏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16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zh-CN" sz="1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16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)</m:t>
                        </m:r>
                      </m:num>
                      <m:den>
                        <m:r>
                          <a:rPr lang="en-US" altLang="zh-CN" sz="16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𝒏</m:t>
                        </m:r>
                        <m:r>
                          <a:rPr lang="en-US" altLang="zh-CN" sz="16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!</m:t>
                        </m:r>
                      </m:den>
                    </m:f>
                    <m:r>
                      <a:rPr lang="en-US" altLang="zh-CN" sz="16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1600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！</a:t>
                </a:r>
                <a:r>
                  <a:rPr lang="zh-CN" altLang="en-US" sz="1400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1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𝑧</m:t>
                        </m:r>
                      </m:e>
                    </m:d>
                  </m:oMath>
                </a14:m>
                <a:r>
                  <a:rPr lang="zh-CN" altLang="en-US" sz="1400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在曲线</a:t>
                </a:r>
                <a:r>
                  <a:rPr lang="en-US" altLang="zh-CN" sz="1400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C</a:t>
                </a:r>
                <a:r>
                  <a:rPr lang="zh-CN" altLang="en-US" sz="1400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内部不再处处解析</a:t>
                </a:r>
                <a:endParaRPr lang="zh-CN" altLang="en-US" sz="1600" dirty="0">
                  <a:solidFill>
                    <a:srgbClr val="FF0000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304467A3-0B98-B979-7B59-B66294D4F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001" y="5379695"/>
                <a:ext cx="4883029" cy="493790"/>
              </a:xfrm>
              <a:prstGeom prst="rect">
                <a:avLst/>
              </a:prstGeom>
              <a:blipFill>
                <a:blip r:embed="rId13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056908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5" grpId="0"/>
      <p:bldP spid="6" grpId="0" animBg="1"/>
      <p:bldP spid="18" grpId="0"/>
      <p:bldP spid="55" grpId="0"/>
      <p:bldP spid="65" grpId="0"/>
      <p:bldP spid="66" grpId="0" animBg="1"/>
      <p:bldP spid="67" grpId="0" animBg="1"/>
      <p:bldP spid="68" grpId="0" uiExpand="1" build="p"/>
      <p:bldP spid="70" grpId="0"/>
      <p:bldP spid="8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43FF26B-CC77-0DBB-021F-F6F65A8FA87C}"/>
              </a:ext>
            </a:extLst>
          </p:cNvPr>
          <p:cNvCxnSpPr/>
          <p:nvPr/>
        </p:nvCxnSpPr>
        <p:spPr>
          <a:xfrm>
            <a:off x="576364" y="1136063"/>
            <a:ext cx="110392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66AA635-A21B-A433-4648-23FD4F0AB104}"/>
              </a:ext>
            </a:extLst>
          </p:cNvPr>
          <p:cNvSpPr txBox="1"/>
          <p:nvPr/>
        </p:nvSpPr>
        <p:spPr>
          <a:xfrm>
            <a:off x="507459" y="496110"/>
            <a:ext cx="2327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洛朗级数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F8EA2AA-3607-76BF-CED9-450E9DC65B0B}"/>
                  </a:ext>
                </a:extLst>
              </p:cNvPr>
              <p:cNvSpPr txBox="1"/>
              <p:nvPr/>
            </p:nvSpPr>
            <p:spPr>
              <a:xfrm>
                <a:off x="507459" y="1289953"/>
                <a:ext cx="11108176" cy="4278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当然我们也可以直接计算洛朗级数的各个系数，然而计算一个内部非处处解析的曲线积分并不容易。</a:t>
                </a:r>
                <a:endParaRPr lang="en-US" altLang="zh-CN" sz="1600" dirty="0">
                  <a:latin typeface="方正小标宋简体" panose="02000000000000000000" pitchFamily="2" charset="-122"/>
                  <a:ea typeface="方正小标宋简体" panose="02000000000000000000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我们仍然希望像之前计算泰勒展开式那样，用「间接展开法」来求解洛朗展开式。</a:t>
                </a:r>
                <a:endParaRPr lang="en-US" altLang="zh-CN" sz="1600" dirty="0">
                  <a:latin typeface="方正小标宋简体" panose="02000000000000000000" pitchFamily="2" charset="-122"/>
                  <a:ea typeface="方正小标宋简体" panose="02000000000000000000" pitchFamily="2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600" dirty="0">
                  <a:latin typeface="方正小标宋简体" panose="02000000000000000000" pitchFamily="2" charset="-122"/>
                  <a:ea typeface="方正小标宋简体" panose="02000000000000000000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通常来说，需要用洛朗级数展开的函数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𝑓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𝑧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)</m:t>
                    </m:r>
                  </m:oMath>
                </a14:m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，它都可以分为</a:t>
                </a:r>
                <a:r>
                  <a:rPr lang="zh-CN" altLang="en-US" sz="1600" u="sng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两个部分</a:t>
                </a:r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（的和，或积，或其他可运算的关系）。</a:t>
                </a:r>
                <a:endParaRPr lang="en-US" altLang="zh-CN" sz="1600" dirty="0">
                  <a:latin typeface="方正小标宋简体" panose="02000000000000000000" pitchFamily="2" charset="-122"/>
                  <a:ea typeface="方正小标宋简体" panose="02000000000000000000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这两个部分有它们各自的奇点。判断这些奇点与待展开区域的关系：</a:t>
                </a:r>
                <a:endParaRPr lang="en-US" altLang="zh-CN" sz="1600" dirty="0">
                  <a:latin typeface="方正小标宋简体" panose="02000000000000000000" pitchFamily="2" charset="-122"/>
                  <a:ea typeface="方正小标宋简体" panose="02000000000000000000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·</a:t>
                </a:r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若一个部分的奇点</a:t>
                </a:r>
                <a:r>
                  <a:rPr lang="zh-CN" altLang="en-US" sz="16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不在所求区域 </a:t>
                </a:r>
                <a:r>
                  <a:rPr lang="zh-CN" altLang="en-US" sz="1600" b="1" u="sng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内部</a:t>
                </a:r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，则该部分满足处处解析，可以使用泰勒级数。</a:t>
                </a:r>
                <a:endParaRPr lang="en-US" altLang="zh-CN" sz="16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·</a:t>
                </a:r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若一个部分的奇点</a:t>
                </a:r>
                <a:r>
                  <a:rPr lang="zh-CN" altLang="en-US" sz="16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在所求区域 </a:t>
                </a:r>
                <a:r>
                  <a:rPr lang="zh-CN" altLang="en-US" sz="1600" b="1" u="sng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内部</a:t>
                </a:r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，则需要通过变形手段（取倒数等），</a:t>
                </a:r>
                <a:endParaRPr lang="en-US" altLang="zh-CN" sz="16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  </a:t>
                </a:r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将它改换成满足泰勒级数的形式。在这种形式下，展开的级数自然包含负幂项。</a:t>
                </a:r>
                <a:endParaRPr lang="en-US" altLang="zh-CN" sz="16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这两部分的组合，即为所求的洛朗级数。</a:t>
                </a:r>
                <a:endParaRPr lang="en-US" altLang="zh-CN" sz="1600" dirty="0">
                  <a:latin typeface="方正小标宋简体" panose="02000000000000000000" pitchFamily="2" charset="-122"/>
                  <a:ea typeface="方正小标宋简体" panose="02000000000000000000" pitchFamily="2" charset="-122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简而言之，洛朗级数的正幂项在“大圆内”，负幂项在“小圆外”，</a:t>
                </a:r>
                <a:endParaRPr lang="en-US" altLang="zh-CN" sz="1600" dirty="0">
                  <a:latin typeface="方正小标宋简体" panose="02000000000000000000" pitchFamily="2" charset="-122"/>
                  <a:ea typeface="方正小标宋简体" panose="02000000000000000000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二者之交 即为洛朗级数的收敛域。</a:t>
                </a:r>
                <a:endParaRPr lang="en-US" altLang="zh-CN" sz="1600" dirty="0">
                  <a:latin typeface="方正小标宋简体" panose="02000000000000000000" pitchFamily="2" charset="-122"/>
                  <a:ea typeface="方正小标宋简体" panose="02000000000000000000" pitchFamily="2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F8EA2AA-3607-76BF-CED9-450E9DC65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59" y="1289953"/>
                <a:ext cx="11108176" cy="4278094"/>
              </a:xfrm>
              <a:prstGeom prst="rect">
                <a:avLst/>
              </a:prstGeom>
              <a:blipFill>
                <a:blip r:embed="rId5"/>
                <a:stretch>
                  <a:fillRect l="-274" b="-9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CFCFE9ED-E2C0-E136-C16A-73B705043080}"/>
              </a:ext>
            </a:extLst>
          </p:cNvPr>
          <p:cNvSpPr txBox="1"/>
          <p:nvPr/>
        </p:nvSpPr>
        <p:spPr>
          <a:xfrm>
            <a:off x="2835254" y="775742"/>
            <a:ext cx="200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洛朗展开式的求法</a:t>
            </a:r>
            <a:endParaRPr lang="en-US" altLang="zh-CN" sz="1600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A6E51A6-FAE6-5F8B-6715-6AECF30BA6A4}"/>
              </a:ext>
            </a:extLst>
          </p:cNvPr>
          <p:cNvGrpSpPr/>
          <p:nvPr/>
        </p:nvGrpSpPr>
        <p:grpSpPr>
          <a:xfrm>
            <a:off x="8599251" y="2935553"/>
            <a:ext cx="3147745" cy="2786383"/>
            <a:chOff x="5986955" y="2216968"/>
            <a:chExt cx="1853684" cy="1640881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20171D87-7CD4-8700-A965-A7648E8C1B4C}"/>
                </a:ext>
              </a:extLst>
            </p:cNvPr>
            <p:cNvGrpSpPr/>
            <p:nvPr/>
          </p:nvGrpSpPr>
          <p:grpSpPr>
            <a:xfrm>
              <a:off x="5986955" y="2284716"/>
              <a:ext cx="1784274" cy="1573133"/>
              <a:chOff x="6188555" y="2284716"/>
              <a:chExt cx="1784274" cy="1573133"/>
            </a:xfrm>
          </p:grpSpPr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001D89C5-FD9C-EE13-2AF8-11F1FCD05F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88555" y="3071284"/>
                <a:ext cx="1784274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965C0D73-520E-BB55-0753-93C37888957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294126" y="3071283"/>
                <a:ext cx="1573133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FCF0BCFA-299D-B33C-17C1-45BFD237242C}"/>
                    </a:ext>
                  </a:extLst>
                </p:cNvPr>
                <p:cNvSpPr txBox="1"/>
                <p:nvPr/>
              </p:nvSpPr>
              <p:spPr>
                <a:xfrm>
                  <a:off x="7577919" y="3071283"/>
                  <a:ext cx="2627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FCF0BCFA-299D-B33C-17C1-45BFD23724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7919" y="3071283"/>
                  <a:ext cx="262720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2C6C52A8-0743-9F8C-D0FD-ED155C09C938}"/>
                    </a:ext>
                  </a:extLst>
                </p:cNvPr>
                <p:cNvSpPr txBox="1"/>
                <p:nvPr/>
              </p:nvSpPr>
              <p:spPr>
                <a:xfrm>
                  <a:off x="6879092" y="2216968"/>
                  <a:ext cx="2627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2C6C52A8-0743-9F8C-D0FD-ED155C09C9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9092" y="2216968"/>
                  <a:ext cx="262720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C36D4A7-5B4B-C212-8CF9-AA08EA66F1CA}"/>
                  </a:ext>
                </a:extLst>
              </p:cNvPr>
              <p:cNvSpPr txBox="1"/>
              <p:nvPr/>
            </p:nvSpPr>
            <p:spPr>
              <a:xfrm>
                <a:off x="6630385" y="4373825"/>
                <a:ext cx="1968866" cy="11746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−1)(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−2)</m:t>
                        </m:r>
                      </m:den>
                    </m:f>
                  </m:oMath>
                </a14:m>
                <a:r>
                  <a:rPr lang="en-US" altLang="zh-CN" sz="1600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 algn="ctr">
                  <a:spcBef>
                    <a:spcPts val="600"/>
                  </a:spcBef>
                </a:pPr>
                <a:r>
                  <a:rPr lang="en-US" altLang="zh-CN" sz="1600" b="0" dirty="0"/>
                  <a:t>    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endParaRPr lang="en-US" altLang="zh-CN" sz="1600" dirty="0"/>
              </a:p>
              <a:p>
                <a:pPr algn="ctr">
                  <a:spcBef>
                    <a:spcPts val="1200"/>
                  </a:spcBef>
                </a:pPr>
                <a:r>
                  <a:rPr lang="zh-CN" altLang="en-US" sz="1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（在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1&lt;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&lt;2</m:t>
                    </m:r>
                  </m:oMath>
                </a14:m>
                <a:r>
                  <a:rPr lang="zh-CN" altLang="en-US" sz="1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上展开） </a:t>
                </a: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C36D4A7-5B4B-C212-8CF9-AA08EA66F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0385" y="4373825"/>
                <a:ext cx="1968866" cy="1174681"/>
              </a:xfrm>
              <a:prstGeom prst="rect">
                <a:avLst/>
              </a:prstGeom>
              <a:blipFill>
                <a:blip r:embed="rId8"/>
                <a:stretch>
                  <a:fillRect l="-4644" r="-4644" b="-77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圆: 空心 49">
            <a:extLst>
              <a:ext uri="{FF2B5EF4-FFF2-40B4-BE49-F238E27FC236}">
                <a16:creationId xmlns:a16="http://schemas.microsoft.com/office/drawing/2014/main" id="{C59F07E7-D980-D05A-C419-F3E6E37012CC}"/>
              </a:ext>
            </a:extLst>
          </p:cNvPr>
          <p:cNvSpPr/>
          <p:nvPr/>
        </p:nvSpPr>
        <p:spPr>
          <a:xfrm>
            <a:off x="8893730" y="3298142"/>
            <a:ext cx="2416631" cy="2129360"/>
          </a:xfrm>
          <a:custGeom>
            <a:avLst/>
            <a:gdLst>
              <a:gd name="connsiteX0" fmla="*/ 0 w 1313069"/>
              <a:gd name="connsiteY0" fmla="*/ 656535 h 1313069"/>
              <a:gd name="connsiteX1" fmla="*/ 656535 w 1313069"/>
              <a:gd name="connsiteY1" fmla="*/ 0 h 1313069"/>
              <a:gd name="connsiteX2" fmla="*/ 1313070 w 1313069"/>
              <a:gd name="connsiteY2" fmla="*/ 656535 h 1313069"/>
              <a:gd name="connsiteX3" fmla="*/ 656535 w 1313069"/>
              <a:gd name="connsiteY3" fmla="*/ 1313070 h 1313069"/>
              <a:gd name="connsiteX4" fmla="*/ 0 w 1313069"/>
              <a:gd name="connsiteY4" fmla="*/ 656535 h 1313069"/>
              <a:gd name="connsiteX5" fmla="*/ 328267 w 1313069"/>
              <a:gd name="connsiteY5" fmla="*/ 656535 h 1313069"/>
              <a:gd name="connsiteX6" fmla="*/ 656534 w 1313069"/>
              <a:gd name="connsiteY6" fmla="*/ 984802 h 1313069"/>
              <a:gd name="connsiteX7" fmla="*/ 984801 w 1313069"/>
              <a:gd name="connsiteY7" fmla="*/ 656535 h 1313069"/>
              <a:gd name="connsiteX8" fmla="*/ 656534 w 1313069"/>
              <a:gd name="connsiteY8" fmla="*/ 328268 h 1313069"/>
              <a:gd name="connsiteX9" fmla="*/ 328267 w 1313069"/>
              <a:gd name="connsiteY9" fmla="*/ 656535 h 1313069"/>
              <a:gd name="connsiteX0" fmla="*/ 27575 w 1340645"/>
              <a:gd name="connsiteY0" fmla="*/ 671656 h 1328191"/>
              <a:gd name="connsiteX1" fmla="*/ 178458 w 1340645"/>
              <a:gd name="connsiteY1" fmla="*/ 247728 h 1328191"/>
              <a:gd name="connsiteX2" fmla="*/ 684110 w 1340645"/>
              <a:gd name="connsiteY2" fmla="*/ 15121 h 1328191"/>
              <a:gd name="connsiteX3" fmla="*/ 1340645 w 1340645"/>
              <a:gd name="connsiteY3" fmla="*/ 671656 h 1328191"/>
              <a:gd name="connsiteX4" fmla="*/ 684110 w 1340645"/>
              <a:gd name="connsiteY4" fmla="*/ 1328191 h 1328191"/>
              <a:gd name="connsiteX5" fmla="*/ 27575 w 1340645"/>
              <a:gd name="connsiteY5" fmla="*/ 671656 h 1328191"/>
              <a:gd name="connsiteX6" fmla="*/ 355842 w 1340645"/>
              <a:gd name="connsiteY6" fmla="*/ 671656 h 1328191"/>
              <a:gd name="connsiteX7" fmla="*/ 684109 w 1340645"/>
              <a:gd name="connsiteY7" fmla="*/ 999923 h 1328191"/>
              <a:gd name="connsiteX8" fmla="*/ 1012376 w 1340645"/>
              <a:gd name="connsiteY8" fmla="*/ 671656 h 1328191"/>
              <a:gd name="connsiteX9" fmla="*/ 684109 w 1340645"/>
              <a:gd name="connsiteY9" fmla="*/ 343389 h 1328191"/>
              <a:gd name="connsiteX10" fmla="*/ 355842 w 1340645"/>
              <a:gd name="connsiteY10" fmla="*/ 671656 h 1328191"/>
              <a:gd name="connsiteX0" fmla="*/ 88412 w 1401482"/>
              <a:gd name="connsiteY0" fmla="*/ 701009 h 1357544"/>
              <a:gd name="connsiteX1" fmla="*/ 77436 w 1401482"/>
              <a:gd name="connsiteY1" fmla="*/ 129936 h 1357544"/>
              <a:gd name="connsiteX2" fmla="*/ 744947 w 1401482"/>
              <a:gd name="connsiteY2" fmla="*/ 44474 h 1357544"/>
              <a:gd name="connsiteX3" fmla="*/ 1401482 w 1401482"/>
              <a:gd name="connsiteY3" fmla="*/ 701009 h 1357544"/>
              <a:gd name="connsiteX4" fmla="*/ 744947 w 1401482"/>
              <a:gd name="connsiteY4" fmla="*/ 1357544 h 1357544"/>
              <a:gd name="connsiteX5" fmla="*/ 88412 w 1401482"/>
              <a:gd name="connsiteY5" fmla="*/ 701009 h 1357544"/>
              <a:gd name="connsiteX6" fmla="*/ 416679 w 1401482"/>
              <a:gd name="connsiteY6" fmla="*/ 701009 h 1357544"/>
              <a:gd name="connsiteX7" fmla="*/ 744946 w 1401482"/>
              <a:gd name="connsiteY7" fmla="*/ 1029276 h 1357544"/>
              <a:gd name="connsiteX8" fmla="*/ 1073213 w 1401482"/>
              <a:gd name="connsiteY8" fmla="*/ 701009 h 1357544"/>
              <a:gd name="connsiteX9" fmla="*/ 744946 w 1401482"/>
              <a:gd name="connsiteY9" fmla="*/ 372742 h 1357544"/>
              <a:gd name="connsiteX10" fmla="*/ 416679 w 1401482"/>
              <a:gd name="connsiteY10" fmla="*/ 701009 h 1357544"/>
              <a:gd name="connsiteX0" fmla="*/ 88412 w 1401482"/>
              <a:gd name="connsiteY0" fmla="*/ 701009 h 1357544"/>
              <a:gd name="connsiteX1" fmla="*/ 77436 w 1401482"/>
              <a:gd name="connsiteY1" fmla="*/ 129936 h 1357544"/>
              <a:gd name="connsiteX2" fmla="*/ 744947 w 1401482"/>
              <a:gd name="connsiteY2" fmla="*/ 44474 h 1357544"/>
              <a:gd name="connsiteX3" fmla="*/ 1401482 w 1401482"/>
              <a:gd name="connsiteY3" fmla="*/ 701009 h 1357544"/>
              <a:gd name="connsiteX4" fmla="*/ 744947 w 1401482"/>
              <a:gd name="connsiteY4" fmla="*/ 1357544 h 1357544"/>
              <a:gd name="connsiteX5" fmla="*/ 88412 w 1401482"/>
              <a:gd name="connsiteY5" fmla="*/ 701009 h 1357544"/>
              <a:gd name="connsiteX6" fmla="*/ 416679 w 1401482"/>
              <a:gd name="connsiteY6" fmla="*/ 701009 h 1357544"/>
              <a:gd name="connsiteX7" fmla="*/ 744946 w 1401482"/>
              <a:gd name="connsiteY7" fmla="*/ 1029276 h 1357544"/>
              <a:gd name="connsiteX8" fmla="*/ 1073213 w 1401482"/>
              <a:gd name="connsiteY8" fmla="*/ 701009 h 1357544"/>
              <a:gd name="connsiteX9" fmla="*/ 744946 w 1401482"/>
              <a:gd name="connsiteY9" fmla="*/ 372742 h 1357544"/>
              <a:gd name="connsiteX10" fmla="*/ 416679 w 1401482"/>
              <a:gd name="connsiteY10" fmla="*/ 701009 h 1357544"/>
              <a:gd name="connsiteX0" fmla="*/ 88412 w 1401482"/>
              <a:gd name="connsiteY0" fmla="*/ 701009 h 1357544"/>
              <a:gd name="connsiteX1" fmla="*/ 77436 w 1401482"/>
              <a:gd name="connsiteY1" fmla="*/ 129936 h 1357544"/>
              <a:gd name="connsiteX2" fmla="*/ 744947 w 1401482"/>
              <a:gd name="connsiteY2" fmla="*/ 44474 h 1357544"/>
              <a:gd name="connsiteX3" fmla="*/ 1401482 w 1401482"/>
              <a:gd name="connsiteY3" fmla="*/ 701009 h 1357544"/>
              <a:gd name="connsiteX4" fmla="*/ 744947 w 1401482"/>
              <a:gd name="connsiteY4" fmla="*/ 1357544 h 1357544"/>
              <a:gd name="connsiteX5" fmla="*/ 88412 w 1401482"/>
              <a:gd name="connsiteY5" fmla="*/ 701009 h 1357544"/>
              <a:gd name="connsiteX6" fmla="*/ 416679 w 1401482"/>
              <a:gd name="connsiteY6" fmla="*/ 701009 h 1357544"/>
              <a:gd name="connsiteX7" fmla="*/ 744946 w 1401482"/>
              <a:gd name="connsiteY7" fmla="*/ 1029276 h 1357544"/>
              <a:gd name="connsiteX8" fmla="*/ 1073213 w 1401482"/>
              <a:gd name="connsiteY8" fmla="*/ 701009 h 1357544"/>
              <a:gd name="connsiteX9" fmla="*/ 744946 w 1401482"/>
              <a:gd name="connsiteY9" fmla="*/ 372742 h 1357544"/>
              <a:gd name="connsiteX10" fmla="*/ 416679 w 1401482"/>
              <a:gd name="connsiteY10" fmla="*/ 701009 h 1357544"/>
              <a:gd name="connsiteX0" fmla="*/ 88412 w 1401482"/>
              <a:gd name="connsiteY0" fmla="*/ 701009 h 1357544"/>
              <a:gd name="connsiteX1" fmla="*/ 77436 w 1401482"/>
              <a:gd name="connsiteY1" fmla="*/ 129936 h 1357544"/>
              <a:gd name="connsiteX2" fmla="*/ 744947 w 1401482"/>
              <a:gd name="connsiteY2" fmla="*/ 44474 h 1357544"/>
              <a:gd name="connsiteX3" fmla="*/ 1401482 w 1401482"/>
              <a:gd name="connsiteY3" fmla="*/ 701009 h 1357544"/>
              <a:gd name="connsiteX4" fmla="*/ 744947 w 1401482"/>
              <a:gd name="connsiteY4" fmla="*/ 1357544 h 1357544"/>
              <a:gd name="connsiteX5" fmla="*/ 88412 w 1401482"/>
              <a:gd name="connsiteY5" fmla="*/ 701009 h 1357544"/>
              <a:gd name="connsiteX6" fmla="*/ 416679 w 1401482"/>
              <a:gd name="connsiteY6" fmla="*/ 701009 h 1357544"/>
              <a:gd name="connsiteX7" fmla="*/ 744946 w 1401482"/>
              <a:gd name="connsiteY7" fmla="*/ 1029276 h 1357544"/>
              <a:gd name="connsiteX8" fmla="*/ 1073213 w 1401482"/>
              <a:gd name="connsiteY8" fmla="*/ 701009 h 1357544"/>
              <a:gd name="connsiteX9" fmla="*/ 744946 w 1401482"/>
              <a:gd name="connsiteY9" fmla="*/ 372742 h 1357544"/>
              <a:gd name="connsiteX10" fmla="*/ 416679 w 1401482"/>
              <a:gd name="connsiteY10" fmla="*/ 701009 h 1357544"/>
              <a:gd name="connsiteX0" fmla="*/ 53367 w 1366437"/>
              <a:gd name="connsiteY0" fmla="*/ 685911 h 1342446"/>
              <a:gd name="connsiteX1" fmla="*/ 113861 w 1366437"/>
              <a:gd name="connsiteY1" fmla="*/ 171594 h 1342446"/>
              <a:gd name="connsiteX2" fmla="*/ 709902 w 1366437"/>
              <a:gd name="connsiteY2" fmla="*/ 29376 h 1342446"/>
              <a:gd name="connsiteX3" fmla="*/ 1366437 w 1366437"/>
              <a:gd name="connsiteY3" fmla="*/ 685911 h 1342446"/>
              <a:gd name="connsiteX4" fmla="*/ 709902 w 1366437"/>
              <a:gd name="connsiteY4" fmla="*/ 1342446 h 1342446"/>
              <a:gd name="connsiteX5" fmla="*/ 53367 w 1366437"/>
              <a:gd name="connsiteY5" fmla="*/ 685911 h 1342446"/>
              <a:gd name="connsiteX6" fmla="*/ 381634 w 1366437"/>
              <a:gd name="connsiteY6" fmla="*/ 685911 h 1342446"/>
              <a:gd name="connsiteX7" fmla="*/ 709901 w 1366437"/>
              <a:gd name="connsiteY7" fmla="*/ 1014178 h 1342446"/>
              <a:gd name="connsiteX8" fmla="*/ 1038168 w 1366437"/>
              <a:gd name="connsiteY8" fmla="*/ 685911 h 1342446"/>
              <a:gd name="connsiteX9" fmla="*/ 709901 w 1366437"/>
              <a:gd name="connsiteY9" fmla="*/ 357644 h 1342446"/>
              <a:gd name="connsiteX10" fmla="*/ 381634 w 1366437"/>
              <a:gd name="connsiteY10" fmla="*/ 685911 h 1342446"/>
              <a:gd name="connsiteX0" fmla="*/ 0 w 1313070"/>
              <a:gd name="connsiteY0" fmla="*/ 685911 h 1342446"/>
              <a:gd name="connsiteX1" fmla="*/ 60494 w 1313070"/>
              <a:gd name="connsiteY1" fmla="*/ 171594 h 1342446"/>
              <a:gd name="connsiteX2" fmla="*/ 656535 w 1313070"/>
              <a:gd name="connsiteY2" fmla="*/ 29376 h 1342446"/>
              <a:gd name="connsiteX3" fmla="*/ 1313070 w 1313070"/>
              <a:gd name="connsiteY3" fmla="*/ 685911 h 1342446"/>
              <a:gd name="connsiteX4" fmla="*/ 656535 w 1313070"/>
              <a:gd name="connsiteY4" fmla="*/ 1342446 h 1342446"/>
              <a:gd name="connsiteX5" fmla="*/ 0 w 1313070"/>
              <a:gd name="connsiteY5" fmla="*/ 685911 h 1342446"/>
              <a:gd name="connsiteX6" fmla="*/ 328267 w 1313070"/>
              <a:gd name="connsiteY6" fmla="*/ 685911 h 1342446"/>
              <a:gd name="connsiteX7" fmla="*/ 656534 w 1313070"/>
              <a:gd name="connsiteY7" fmla="*/ 1014178 h 1342446"/>
              <a:gd name="connsiteX8" fmla="*/ 984801 w 1313070"/>
              <a:gd name="connsiteY8" fmla="*/ 685911 h 1342446"/>
              <a:gd name="connsiteX9" fmla="*/ 656534 w 1313070"/>
              <a:gd name="connsiteY9" fmla="*/ 357644 h 1342446"/>
              <a:gd name="connsiteX10" fmla="*/ 328267 w 1313070"/>
              <a:gd name="connsiteY10" fmla="*/ 685911 h 1342446"/>
              <a:gd name="connsiteX0" fmla="*/ 0 w 1313070"/>
              <a:gd name="connsiteY0" fmla="*/ 656535 h 1313070"/>
              <a:gd name="connsiteX1" fmla="*/ 60494 w 1313070"/>
              <a:gd name="connsiteY1" fmla="*/ 142218 h 1313070"/>
              <a:gd name="connsiteX2" fmla="*/ 656535 w 1313070"/>
              <a:gd name="connsiteY2" fmla="*/ 0 h 1313070"/>
              <a:gd name="connsiteX3" fmla="*/ 1313070 w 1313070"/>
              <a:gd name="connsiteY3" fmla="*/ 656535 h 1313070"/>
              <a:gd name="connsiteX4" fmla="*/ 656535 w 1313070"/>
              <a:gd name="connsiteY4" fmla="*/ 1313070 h 1313070"/>
              <a:gd name="connsiteX5" fmla="*/ 0 w 1313070"/>
              <a:gd name="connsiteY5" fmla="*/ 656535 h 1313070"/>
              <a:gd name="connsiteX6" fmla="*/ 328267 w 1313070"/>
              <a:gd name="connsiteY6" fmla="*/ 656535 h 1313070"/>
              <a:gd name="connsiteX7" fmla="*/ 656534 w 1313070"/>
              <a:gd name="connsiteY7" fmla="*/ 984802 h 1313070"/>
              <a:gd name="connsiteX8" fmla="*/ 984801 w 1313070"/>
              <a:gd name="connsiteY8" fmla="*/ 656535 h 1313070"/>
              <a:gd name="connsiteX9" fmla="*/ 656534 w 1313070"/>
              <a:gd name="connsiteY9" fmla="*/ 328268 h 1313070"/>
              <a:gd name="connsiteX10" fmla="*/ 328267 w 1313070"/>
              <a:gd name="connsiteY10" fmla="*/ 656535 h 1313070"/>
              <a:gd name="connsiteX0" fmla="*/ 45591 w 1358661"/>
              <a:gd name="connsiteY0" fmla="*/ 692295 h 1348830"/>
              <a:gd name="connsiteX1" fmla="*/ 57737 w 1358661"/>
              <a:gd name="connsiteY1" fmla="*/ 93896 h 1348830"/>
              <a:gd name="connsiteX2" fmla="*/ 702126 w 1358661"/>
              <a:gd name="connsiteY2" fmla="*/ 35760 h 1348830"/>
              <a:gd name="connsiteX3" fmla="*/ 1358661 w 1358661"/>
              <a:gd name="connsiteY3" fmla="*/ 692295 h 1348830"/>
              <a:gd name="connsiteX4" fmla="*/ 702126 w 1358661"/>
              <a:gd name="connsiteY4" fmla="*/ 1348830 h 1348830"/>
              <a:gd name="connsiteX5" fmla="*/ 45591 w 1358661"/>
              <a:gd name="connsiteY5" fmla="*/ 692295 h 1348830"/>
              <a:gd name="connsiteX6" fmla="*/ 373858 w 1358661"/>
              <a:gd name="connsiteY6" fmla="*/ 692295 h 1348830"/>
              <a:gd name="connsiteX7" fmla="*/ 702125 w 1358661"/>
              <a:gd name="connsiteY7" fmla="*/ 1020562 h 1348830"/>
              <a:gd name="connsiteX8" fmla="*/ 1030392 w 1358661"/>
              <a:gd name="connsiteY8" fmla="*/ 692295 h 1348830"/>
              <a:gd name="connsiteX9" fmla="*/ 702125 w 1358661"/>
              <a:gd name="connsiteY9" fmla="*/ 364028 h 1348830"/>
              <a:gd name="connsiteX10" fmla="*/ 373858 w 1358661"/>
              <a:gd name="connsiteY10" fmla="*/ 692295 h 1348830"/>
              <a:gd name="connsiteX0" fmla="*/ 92175 w 1405245"/>
              <a:gd name="connsiteY0" fmla="*/ 692295 h 1348830"/>
              <a:gd name="connsiteX1" fmla="*/ 104321 w 1405245"/>
              <a:gd name="connsiteY1" fmla="*/ 93896 h 1348830"/>
              <a:gd name="connsiteX2" fmla="*/ 748710 w 1405245"/>
              <a:gd name="connsiteY2" fmla="*/ 35760 h 1348830"/>
              <a:gd name="connsiteX3" fmla="*/ 1405245 w 1405245"/>
              <a:gd name="connsiteY3" fmla="*/ 692295 h 1348830"/>
              <a:gd name="connsiteX4" fmla="*/ 748710 w 1405245"/>
              <a:gd name="connsiteY4" fmla="*/ 1348830 h 1348830"/>
              <a:gd name="connsiteX5" fmla="*/ 92175 w 1405245"/>
              <a:gd name="connsiteY5" fmla="*/ 692295 h 1348830"/>
              <a:gd name="connsiteX6" fmla="*/ 420442 w 1405245"/>
              <a:gd name="connsiteY6" fmla="*/ 692295 h 1348830"/>
              <a:gd name="connsiteX7" fmla="*/ 748709 w 1405245"/>
              <a:gd name="connsiteY7" fmla="*/ 1020562 h 1348830"/>
              <a:gd name="connsiteX8" fmla="*/ 1076976 w 1405245"/>
              <a:gd name="connsiteY8" fmla="*/ 692295 h 1348830"/>
              <a:gd name="connsiteX9" fmla="*/ 748709 w 1405245"/>
              <a:gd name="connsiteY9" fmla="*/ 364028 h 1348830"/>
              <a:gd name="connsiteX10" fmla="*/ 420442 w 1405245"/>
              <a:gd name="connsiteY10" fmla="*/ 692295 h 1348830"/>
              <a:gd name="connsiteX0" fmla="*/ 92175 w 1405245"/>
              <a:gd name="connsiteY0" fmla="*/ 692295 h 1348830"/>
              <a:gd name="connsiteX1" fmla="*/ 104321 w 1405245"/>
              <a:gd name="connsiteY1" fmla="*/ 93896 h 1348830"/>
              <a:gd name="connsiteX2" fmla="*/ 748710 w 1405245"/>
              <a:gd name="connsiteY2" fmla="*/ 35760 h 1348830"/>
              <a:gd name="connsiteX3" fmla="*/ 1405245 w 1405245"/>
              <a:gd name="connsiteY3" fmla="*/ 692295 h 1348830"/>
              <a:gd name="connsiteX4" fmla="*/ 748710 w 1405245"/>
              <a:gd name="connsiteY4" fmla="*/ 1348830 h 1348830"/>
              <a:gd name="connsiteX5" fmla="*/ 92175 w 1405245"/>
              <a:gd name="connsiteY5" fmla="*/ 692295 h 1348830"/>
              <a:gd name="connsiteX6" fmla="*/ 420442 w 1405245"/>
              <a:gd name="connsiteY6" fmla="*/ 692295 h 1348830"/>
              <a:gd name="connsiteX7" fmla="*/ 748709 w 1405245"/>
              <a:gd name="connsiteY7" fmla="*/ 1020562 h 1348830"/>
              <a:gd name="connsiteX8" fmla="*/ 1076976 w 1405245"/>
              <a:gd name="connsiteY8" fmla="*/ 692295 h 1348830"/>
              <a:gd name="connsiteX9" fmla="*/ 748709 w 1405245"/>
              <a:gd name="connsiteY9" fmla="*/ 364028 h 1348830"/>
              <a:gd name="connsiteX10" fmla="*/ 420442 w 1405245"/>
              <a:gd name="connsiteY10" fmla="*/ 692295 h 1348830"/>
              <a:gd name="connsiteX0" fmla="*/ 0 w 1313070"/>
              <a:gd name="connsiteY0" fmla="*/ 692295 h 1348830"/>
              <a:gd name="connsiteX1" fmla="*/ 12146 w 1313070"/>
              <a:gd name="connsiteY1" fmla="*/ 93896 h 1348830"/>
              <a:gd name="connsiteX2" fmla="*/ 656535 w 1313070"/>
              <a:gd name="connsiteY2" fmla="*/ 35760 h 1348830"/>
              <a:gd name="connsiteX3" fmla="*/ 1313070 w 1313070"/>
              <a:gd name="connsiteY3" fmla="*/ 692295 h 1348830"/>
              <a:gd name="connsiteX4" fmla="*/ 656535 w 1313070"/>
              <a:gd name="connsiteY4" fmla="*/ 1348830 h 1348830"/>
              <a:gd name="connsiteX5" fmla="*/ 0 w 1313070"/>
              <a:gd name="connsiteY5" fmla="*/ 692295 h 1348830"/>
              <a:gd name="connsiteX6" fmla="*/ 328267 w 1313070"/>
              <a:gd name="connsiteY6" fmla="*/ 692295 h 1348830"/>
              <a:gd name="connsiteX7" fmla="*/ 656534 w 1313070"/>
              <a:gd name="connsiteY7" fmla="*/ 1020562 h 1348830"/>
              <a:gd name="connsiteX8" fmla="*/ 984801 w 1313070"/>
              <a:gd name="connsiteY8" fmla="*/ 692295 h 1348830"/>
              <a:gd name="connsiteX9" fmla="*/ 656534 w 1313070"/>
              <a:gd name="connsiteY9" fmla="*/ 364028 h 1348830"/>
              <a:gd name="connsiteX10" fmla="*/ 328267 w 1313070"/>
              <a:gd name="connsiteY10" fmla="*/ 692295 h 1348830"/>
              <a:gd name="connsiteX0" fmla="*/ 0 w 1313070"/>
              <a:gd name="connsiteY0" fmla="*/ 656535 h 1313070"/>
              <a:gd name="connsiteX1" fmla="*/ 12146 w 1313070"/>
              <a:gd name="connsiteY1" fmla="*/ 58136 h 1313070"/>
              <a:gd name="connsiteX2" fmla="*/ 656535 w 1313070"/>
              <a:gd name="connsiteY2" fmla="*/ 0 h 1313070"/>
              <a:gd name="connsiteX3" fmla="*/ 1313070 w 1313070"/>
              <a:gd name="connsiteY3" fmla="*/ 656535 h 1313070"/>
              <a:gd name="connsiteX4" fmla="*/ 656535 w 1313070"/>
              <a:gd name="connsiteY4" fmla="*/ 1313070 h 1313070"/>
              <a:gd name="connsiteX5" fmla="*/ 0 w 1313070"/>
              <a:gd name="connsiteY5" fmla="*/ 656535 h 1313070"/>
              <a:gd name="connsiteX6" fmla="*/ 328267 w 1313070"/>
              <a:gd name="connsiteY6" fmla="*/ 656535 h 1313070"/>
              <a:gd name="connsiteX7" fmla="*/ 656534 w 1313070"/>
              <a:gd name="connsiteY7" fmla="*/ 984802 h 1313070"/>
              <a:gd name="connsiteX8" fmla="*/ 984801 w 1313070"/>
              <a:gd name="connsiteY8" fmla="*/ 656535 h 1313070"/>
              <a:gd name="connsiteX9" fmla="*/ 656534 w 1313070"/>
              <a:gd name="connsiteY9" fmla="*/ 328268 h 1313070"/>
              <a:gd name="connsiteX10" fmla="*/ 328267 w 1313070"/>
              <a:gd name="connsiteY10" fmla="*/ 656535 h 1313070"/>
              <a:gd name="connsiteX0" fmla="*/ 0 w 1313073"/>
              <a:gd name="connsiteY0" fmla="*/ 614494 h 1271029"/>
              <a:gd name="connsiteX1" fmla="*/ 12146 w 1313073"/>
              <a:gd name="connsiteY1" fmla="*/ 16095 h 1271029"/>
              <a:gd name="connsiteX2" fmla="*/ 664944 w 1313073"/>
              <a:gd name="connsiteY2" fmla="*/ 0 h 1271029"/>
              <a:gd name="connsiteX3" fmla="*/ 1313070 w 1313073"/>
              <a:gd name="connsiteY3" fmla="*/ 614494 h 1271029"/>
              <a:gd name="connsiteX4" fmla="*/ 656535 w 1313073"/>
              <a:gd name="connsiteY4" fmla="*/ 1271029 h 1271029"/>
              <a:gd name="connsiteX5" fmla="*/ 0 w 1313073"/>
              <a:gd name="connsiteY5" fmla="*/ 614494 h 1271029"/>
              <a:gd name="connsiteX6" fmla="*/ 328267 w 1313073"/>
              <a:gd name="connsiteY6" fmla="*/ 614494 h 1271029"/>
              <a:gd name="connsiteX7" fmla="*/ 656534 w 1313073"/>
              <a:gd name="connsiteY7" fmla="*/ 942761 h 1271029"/>
              <a:gd name="connsiteX8" fmla="*/ 984801 w 1313073"/>
              <a:gd name="connsiteY8" fmla="*/ 614494 h 1271029"/>
              <a:gd name="connsiteX9" fmla="*/ 656534 w 1313073"/>
              <a:gd name="connsiteY9" fmla="*/ 286227 h 1271029"/>
              <a:gd name="connsiteX10" fmla="*/ 328267 w 1313073"/>
              <a:gd name="connsiteY10" fmla="*/ 614494 h 1271029"/>
              <a:gd name="connsiteX0" fmla="*/ 49860 w 1362933"/>
              <a:gd name="connsiteY0" fmla="*/ 656039 h 1312574"/>
              <a:gd name="connsiteX1" fmla="*/ 45189 w 1362933"/>
              <a:gd name="connsiteY1" fmla="*/ 57640 h 1312574"/>
              <a:gd name="connsiteX2" fmla="*/ 714804 w 1362933"/>
              <a:gd name="connsiteY2" fmla="*/ 41545 h 1312574"/>
              <a:gd name="connsiteX3" fmla="*/ 1362930 w 1362933"/>
              <a:gd name="connsiteY3" fmla="*/ 656039 h 1312574"/>
              <a:gd name="connsiteX4" fmla="*/ 706395 w 1362933"/>
              <a:gd name="connsiteY4" fmla="*/ 1312574 h 1312574"/>
              <a:gd name="connsiteX5" fmla="*/ 49860 w 1362933"/>
              <a:gd name="connsiteY5" fmla="*/ 656039 h 1312574"/>
              <a:gd name="connsiteX6" fmla="*/ 378127 w 1362933"/>
              <a:gd name="connsiteY6" fmla="*/ 656039 h 1312574"/>
              <a:gd name="connsiteX7" fmla="*/ 706394 w 1362933"/>
              <a:gd name="connsiteY7" fmla="*/ 984306 h 1312574"/>
              <a:gd name="connsiteX8" fmla="*/ 1034661 w 1362933"/>
              <a:gd name="connsiteY8" fmla="*/ 656039 h 1312574"/>
              <a:gd name="connsiteX9" fmla="*/ 706394 w 1362933"/>
              <a:gd name="connsiteY9" fmla="*/ 327772 h 1312574"/>
              <a:gd name="connsiteX10" fmla="*/ 378127 w 1362933"/>
              <a:gd name="connsiteY10" fmla="*/ 656039 h 1312574"/>
              <a:gd name="connsiteX0" fmla="*/ 49860 w 1362933"/>
              <a:gd name="connsiteY0" fmla="*/ 614494 h 1271029"/>
              <a:gd name="connsiteX1" fmla="*/ 45189 w 1362933"/>
              <a:gd name="connsiteY1" fmla="*/ 16095 h 1271029"/>
              <a:gd name="connsiteX2" fmla="*/ 714804 w 1362933"/>
              <a:gd name="connsiteY2" fmla="*/ 0 h 1271029"/>
              <a:gd name="connsiteX3" fmla="*/ 1362930 w 1362933"/>
              <a:gd name="connsiteY3" fmla="*/ 614494 h 1271029"/>
              <a:gd name="connsiteX4" fmla="*/ 706395 w 1362933"/>
              <a:gd name="connsiteY4" fmla="*/ 1271029 h 1271029"/>
              <a:gd name="connsiteX5" fmla="*/ 49860 w 1362933"/>
              <a:gd name="connsiteY5" fmla="*/ 614494 h 1271029"/>
              <a:gd name="connsiteX6" fmla="*/ 378127 w 1362933"/>
              <a:gd name="connsiteY6" fmla="*/ 614494 h 1271029"/>
              <a:gd name="connsiteX7" fmla="*/ 706394 w 1362933"/>
              <a:gd name="connsiteY7" fmla="*/ 942761 h 1271029"/>
              <a:gd name="connsiteX8" fmla="*/ 1034661 w 1362933"/>
              <a:gd name="connsiteY8" fmla="*/ 614494 h 1271029"/>
              <a:gd name="connsiteX9" fmla="*/ 706394 w 1362933"/>
              <a:gd name="connsiteY9" fmla="*/ 286227 h 1271029"/>
              <a:gd name="connsiteX10" fmla="*/ 378127 w 1362933"/>
              <a:gd name="connsiteY10" fmla="*/ 614494 h 1271029"/>
              <a:gd name="connsiteX0" fmla="*/ 4671 w 1317744"/>
              <a:gd name="connsiteY0" fmla="*/ 614494 h 1271029"/>
              <a:gd name="connsiteX1" fmla="*/ 0 w 1317744"/>
              <a:gd name="connsiteY1" fmla="*/ 16095 h 1271029"/>
              <a:gd name="connsiteX2" fmla="*/ 669615 w 1317744"/>
              <a:gd name="connsiteY2" fmla="*/ 0 h 1271029"/>
              <a:gd name="connsiteX3" fmla="*/ 1317741 w 1317744"/>
              <a:gd name="connsiteY3" fmla="*/ 614494 h 1271029"/>
              <a:gd name="connsiteX4" fmla="*/ 661206 w 1317744"/>
              <a:gd name="connsiteY4" fmla="*/ 1271029 h 1271029"/>
              <a:gd name="connsiteX5" fmla="*/ 4671 w 1317744"/>
              <a:gd name="connsiteY5" fmla="*/ 614494 h 1271029"/>
              <a:gd name="connsiteX6" fmla="*/ 332938 w 1317744"/>
              <a:gd name="connsiteY6" fmla="*/ 614494 h 1271029"/>
              <a:gd name="connsiteX7" fmla="*/ 661205 w 1317744"/>
              <a:gd name="connsiteY7" fmla="*/ 942761 h 1271029"/>
              <a:gd name="connsiteX8" fmla="*/ 989472 w 1317744"/>
              <a:gd name="connsiteY8" fmla="*/ 614494 h 1271029"/>
              <a:gd name="connsiteX9" fmla="*/ 661205 w 1317744"/>
              <a:gd name="connsiteY9" fmla="*/ 286227 h 1271029"/>
              <a:gd name="connsiteX10" fmla="*/ 332938 w 1317744"/>
              <a:gd name="connsiteY10" fmla="*/ 614494 h 1271029"/>
              <a:gd name="connsiteX0" fmla="*/ 4671 w 1335260"/>
              <a:gd name="connsiteY0" fmla="*/ 614494 h 1271029"/>
              <a:gd name="connsiteX1" fmla="*/ 0 w 1335260"/>
              <a:gd name="connsiteY1" fmla="*/ 16095 h 1271029"/>
              <a:gd name="connsiteX2" fmla="*/ 669615 w 1335260"/>
              <a:gd name="connsiteY2" fmla="*/ 0 h 1271029"/>
              <a:gd name="connsiteX3" fmla="*/ 1105687 w 1335260"/>
              <a:gd name="connsiteY3" fmla="*/ 295669 h 1271029"/>
              <a:gd name="connsiteX4" fmla="*/ 1317741 w 1335260"/>
              <a:gd name="connsiteY4" fmla="*/ 614494 h 1271029"/>
              <a:gd name="connsiteX5" fmla="*/ 661206 w 1335260"/>
              <a:gd name="connsiteY5" fmla="*/ 1271029 h 1271029"/>
              <a:gd name="connsiteX6" fmla="*/ 4671 w 1335260"/>
              <a:gd name="connsiteY6" fmla="*/ 614494 h 1271029"/>
              <a:gd name="connsiteX7" fmla="*/ 332938 w 1335260"/>
              <a:gd name="connsiteY7" fmla="*/ 614494 h 1271029"/>
              <a:gd name="connsiteX8" fmla="*/ 661205 w 1335260"/>
              <a:gd name="connsiteY8" fmla="*/ 942761 h 1271029"/>
              <a:gd name="connsiteX9" fmla="*/ 989472 w 1335260"/>
              <a:gd name="connsiteY9" fmla="*/ 614494 h 1271029"/>
              <a:gd name="connsiteX10" fmla="*/ 661205 w 1335260"/>
              <a:gd name="connsiteY10" fmla="*/ 286227 h 1271029"/>
              <a:gd name="connsiteX11" fmla="*/ 332938 w 1335260"/>
              <a:gd name="connsiteY11" fmla="*/ 614494 h 1271029"/>
              <a:gd name="connsiteX0" fmla="*/ 4671 w 1361092"/>
              <a:gd name="connsiteY0" fmla="*/ 622396 h 1278931"/>
              <a:gd name="connsiteX1" fmla="*/ 0 w 1361092"/>
              <a:gd name="connsiteY1" fmla="*/ 23997 h 1278931"/>
              <a:gd name="connsiteX2" fmla="*/ 669615 w 1361092"/>
              <a:gd name="connsiteY2" fmla="*/ 7902 h 1278931"/>
              <a:gd name="connsiteX3" fmla="*/ 1229709 w 1361092"/>
              <a:gd name="connsiteY3" fmla="*/ 63935 h 1278931"/>
              <a:gd name="connsiteX4" fmla="*/ 1317741 w 1361092"/>
              <a:gd name="connsiteY4" fmla="*/ 622396 h 1278931"/>
              <a:gd name="connsiteX5" fmla="*/ 661206 w 1361092"/>
              <a:gd name="connsiteY5" fmla="*/ 1278931 h 1278931"/>
              <a:gd name="connsiteX6" fmla="*/ 4671 w 1361092"/>
              <a:gd name="connsiteY6" fmla="*/ 622396 h 1278931"/>
              <a:gd name="connsiteX7" fmla="*/ 332938 w 1361092"/>
              <a:gd name="connsiteY7" fmla="*/ 622396 h 1278931"/>
              <a:gd name="connsiteX8" fmla="*/ 661205 w 1361092"/>
              <a:gd name="connsiteY8" fmla="*/ 950663 h 1278931"/>
              <a:gd name="connsiteX9" fmla="*/ 989472 w 1361092"/>
              <a:gd name="connsiteY9" fmla="*/ 622396 h 1278931"/>
              <a:gd name="connsiteX10" fmla="*/ 661205 w 1361092"/>
              <a:gd name="connsiteY10" fmla="*/ 294129 h 1278931"/>
              <a:gd name="connsiteX11" fmla="*/ 332938 w 1361092"/>
              <a:gd name="connsiteY11" fmla="*/ 622396 h 1278931"/>
              <a:gd name="connsiteX0" fmla="*/ 4671 w 1378437"/>
              <a:gd name="connsiteY0" fmla="*/ 629842 h 1286377"/>
              <a:gd name="connsiteX1" fmla="*/ 0 w 1378437"/>
              <a:gd name="connsiteY1" fmla="*/ 31443 h 1286377"/>
              <a:gd name="connsiteX2" fmla="*/ 669615 w 1378437"/>
              <a:gd name="connsiteY2" fmla="*/ 15348 h 1286377"/>
              <a:gd name="connsiteX3" fmla="*/ 1275955 w 1378437"/>
              <a:gd name="connsiteY3" fmla="*/ 58769 h 1286377"/>
              <a:gd name="connsiteX4" fmla="*/ 1317741 w 1378437"/>
              <a:gd name="connsiteY4" fmla="*/ 629842 h 1286377"/>
              <a:gd name="connsiteX5" fmla="*/ 661206 w 1378437"/>
              <a:gd name="connsiteY5" fmla="*/ 1286377 h 1286377"/>
              <a:gd name="connsiteX6" fmla="*/ 4671 w 1378437"/>
              <a:gd name="connsiteY6" fmla="*/ 629842 h 1286377"/>
              <a:gd name="connsiteX7" fmla="*/ 332938 w 1378437"/>
              <a:gd name="connsiteY7" fmla="*/ 629842 h 1286377"/>
              <a:gd name="connsiteX8" fmla="*/ 661205 w 1378437"/>
              <a:gd name="connsiteY8" fmla="*/ 958109 h 1286377"/>
              <a:gd name="connsiteX9" fmla="*/ 989472 w 1378437"/>
              <a:gd name="connsiteY9" fmla="*/ 629842 h 1286377"/>
              <a:gd name="connsiteX10" fmla="*/ 661205 w 1378437"/>
              <a:gd name="connsiteY10" fmla="*/ 301575 h 1286377"/>
              <a:gd name="connsiteX11" fmla="*/ 332938 w 1378437"/>
              <a:gd name="connsiteY11" fmla="*/ 629842 h 1286377"/>
              <a:gd name="connsiteX0" fmla="*/ 4671 w 1381254"/>
              <a:gd name="connsiteY0" fmla="*/ 648501 h 1305036"/>
              <a:gd name="connsiteX1" fmla="*/ 0 w 1381254"/>
              <a:gd name="connsiteY1" fmla="*/ 50102 h 1305036"/>
              <a:gd name="connsiteX2" fmla="*/ 669615 w 1381254"/>
              <a:gd name="connsiteY2" fmla="*/ 34007 h 1305036"/>
              <a:gd name="connsiteX3" fmla="*/ 1282261 w 1381254"/>
              <a:gd name="connsiteY3" fmla="*/ 50101 h 1305036"/>
              <a:gd name="connsiteX4" fmla="*/ 1317741 w 1381254"/>
              <a:gd name="connsiteY4" fmla="*/ 648501 h 1305036"/>
              <a:gd name="connsiteX5" fmla="*/ 661206 w 1381254"/>
              <a:gd name="connsiteY5" fmla="*/ 1305036 h 1305036"/>
              <a:gd name="connsiteX6" fmla="*/ 4671 w 1381254"/>
              <a:gd name="connsiteY6" fmla="*/ 648501 h 1305036"/>
              <a:gd name="connsiteX7" fmla="*/ 332938 w 1381254"/>
              <a:gd name="connsiteY7" fmla="*/ 648501 h 1305036"/>
              <a:gd name="connsiteX8" fmla="*/ 661205 w 1381254"/>
              <a:gd name="connsiteY8" fmla="*/ 976768 h 1305036"/>
              <a:gd name="connsiteX9" fmla="*/ 989472 w 1381254"/>
              <a:gd name="connsiteY9" fmla="*/ 648501 h 1305036"/>
              <a:gd name="connsiteX10" fmla="*/ 661205 w 1381254"/>
              <a:gd name="connsiteY10" fmla="*/ 320234 h 1305036"/>
              <a:gd name="connsiteX11" fmla="*/ 332938 w 1381254"/>
              <a:gd name="connsiteY11" fmla="*/ 648501 h 1305036"/>
              <a:gd name="connsiteX0" fmla="*/ 4671 w 1381254"/>
              <a:gd name="connsiteY0" fmla="*/ 614494 h 1271029"/>
              <a:gd name="connsiteX1" fmla="*/ 0 w 1381254"/>
              <a:gd name="connsiteY1" fmla="*/ 16095 h 1271029"/>
              <a:gd name="connsiteX2" fmla="*/ 669615 w 1381254"/>
              <a:gd name="connsiteY2" fmla="*/ 0 h 1271029"/>
              <a:gd name="connsiteX3" fmla="*/ 1282261 w 1381254"/>
              <a:gd name="connsiteY3" fmla="*/ 16094 h 1271029"/>
              <a:gd name="connsiteX4" fmla="*/ 1317741 w 1381254"/>
              <a:gd name="connsiteY4" fmla="*/ 614494 h 1271029"/>
              <a:gd name="connsiteX5" fmla="*/ 661206 w 1381254"/>
              <a:gd name="connsiteY5" fmla="*/ 1271029 h 1271029"/>
              <a:gd name="connsiteX6" fmla="*/ 4671 w 1381254"/>
              <a:gd name="connsiteY6" fmla="*/ 614494 h 1271029"/>
              <a:gd name="connsiteX7" fmla="*/ 332938 w 1381254"/>
              <a:gd name="connsiteY7" fmla="*/ 614494 h 1271029"/>
              <a:gd name="connsiteX8" fmla="*/ 661205 w 1381254"/>
              <a:gd name="connsiteY8" fmla="*/ 942761 h 1271029"/>
              <a:gd name="connsiteX9" fmla="*/ 989472 w 1381254"/>
              <a:gd name="connsiteY9" fmla="*/ 614494 h 1271029"/>
              <a:gd name="connsiteX10" fmla="*/ 661205 w 1381254"/>
              <a:gd name="connsiteY10" fmla="*/ 286227 h 1271029"/>
              <a:gd name="connsiteX11" fmla="*/ 332938 w 1381254"/>
              <a:gd name="connsiteY11" fmla="*/ 614494 h 1271029"/>
              <a:gd name="connsiteX0" fmla="*/ 4671 w 1317741"/>
              <a:gd name="connsiteY0" fmla="*/ 614494 h 1271029"/>
              <a:gd name="connsiteX1" fmla="*/ 0 w 1317741"/>
              <a:gd name="connsiteY1" fmla="*/ 16095 h 1271029"/>
              <a:gd name="connsiteX2" fmla="*/ 669615 w 1317741"/>
              <a:gd name="connsiteY2" fmla="*/ 0 h 1271029"/>
              <a:gd name="connsiteX3" fmla="*/ 1282261 w 1317741"/>
              <a:gd name="connsiteY3" fmla="*/ 16094 h 1271029"/>
              <a:gd name="connsiteX4" fmla="*/ 1317741 w 1317741"/>
              <a:gd name="connsiteY4" fmla="*/ 614494 h 1271029"/>
              <a:gd name="connsiteX5" fmla="*/ 661206 w 1317741"/>
              <a:gd name="connsiteY5" fmla="*/ 1271029 h 1271029"/>
              <a:gd name="connsiteX6" fmla="*/ 4671 w 1317741"/>
              <a:gd name="connsiteY6" fmla="*/ 614494 h 1271029"/>
              <a:gd name="connsiteX7" fmla="*/ 332938 w 1317741"/>
              <a:gd name="connsiteY7" fmla="*/ 614494 h 1271029"/>
              <a:gd name="connsiteX8" fmla="*/ 661205 w 1317741"/>
              <a:gd name="connsiteY8" fmla="*/ 942761 h 1271029"/>
              <a:gd name="connsiteX9" fmla="*/ 989472 w 1317741"/>
              <a:gd name="connsiteY9" fmla="*/ 614494 h 1271029"/>
              <a:gd name="connsiteX10" fmla="*/ 661205 w 1317741"/>
              <a:gd name="connsiteY10" fmla="*/ 286227 h 1271029"/>
              <a:gd name="connsiteX11" fmla="*/ 332938 w 1317741"/>
              <a:gd name="connsiteY11" fmla="*/ 614494 h 1271029"/>
              <a:gd name="connsiteX0" fmla="*/ 4671 w 1366988"/>
              <a:gd name="connsiteY0" fmla="*/ 614494 h 1271029"/>
              <a:gd name="connsiteX1" fmla="*/ 0 w 1366988"/>
              <a:gd name="connsiteY1" fmla="*/ 16095 h 1271029"/>
              <a:gd name="connsiteX2" fmla="*/ 669615 w 1366988"/>
              <a:gd name="connsiteY2" fmla="*/ 0 h 1271029"/>
              <a:gd name="connsiteX3" fmla="*/ 1320098 w 1366988"/>
              <a:gd name="connsiteY3" fmla="*/ 5584 h 1271029"/>
              <a:gd name="connsiteX4" fmla="*/ 1317741 w 1366988"/>
              <a:gd name="connsiteY4" fmla="*/ 614494 h 1271029"/>
              <a:gd name="connsiteX5" fmla="*/ 661206 w 1366988"/>
              <a:gd name="connsiteY5" fmla="*/ 1271029 h 1271029"/>
              <a:gd name="connsiteX6" fmla="*/ 4671 w 1366988"/>
              <a:gd name="connsiteY6" fmla="*/ 614494 h 1271029"/>
              <a:gd name="connsiteX7" fmla="*/ 332938 w 1366988"/>
              <a:gd name="connsiteY7" fmla="*/ 614494 h 1271029"/>
              <a:gd name="connsiteX8" fmla="*/ 661205 w 1366988"/>
              <a:gd name="connsiteY8" fmla="*/ 942761 h 1271029"/>
              <a:gd name="connsiteX9" fmla="*/ 989472 w 1366988"/>
              <a:gd name="connsiteY9" fmla="*/ 614494 h 1271029"/>
              <a:gd name="connsiteX10" fmla="*/ 661205 w 1366988"/>
              <a:gd name="connsiteY10" fmla="*/ 286227 h 1271029"/>
              <a:gd name="connsiteX11" fmla="*/ 332938 w 1366988"/>
              <a:gd name="connsiteY11" fmla="*/ 614494 h 1271029"/>
              <a:gd name="connsiteX0" fmla="*/ 4671 w 1320098"/>
              <a:gd name="connsiteY0" fmla="*/ 614494 h 1271029"/>
              <a:gd name="connsiteX1" fmla="*/ 0 w 1320098"/>
              <a:gd name="connsiteY1" fmla="*/ 16095 h 1271029"/>
              <a:gd name="connsiteX2" fmla="*/ 669615 w 1320098"/>
              <a:gd name="connsiteY2" fmla="*/ 0 h 1271029"/>
              <a:gd name="connsiteX3" fmla="*/ 1320098 w 1320098"/>
              <a:gd name="connsiteY3" fmla="*/ 5584 h 1271029"/>
              <a:gd name="connsiteX4" fmla="*/ 1317741 w 1320098"/>
              <a:gd name="connsiteY4" fmla="*/ 614494 h 1271029"/>
              <a:gd name="connsiteX5" fmla="*/ 661206 w 1320098"/>
              <a:gd name="connsiteY5" fmla="*/ 1271029 h 1271029"/>
              <a:gd name="connsiteX6" fmla="*/ 4671 w 1320098"/>
              <a:gd name="connsiteY6" fmla="*/ 614494 h 1271029"/>
              <a:gd name="connsiteX7" fmla="*/ 332938 w 1320098"/>
              <a:gd name="connsiteY7" fmla="*/ 614494 h 1271029"/>
              <a:gd name="connsiteX8" fmla="*/ 661205 w 1320098"/>
              <a:gd name="connsiteY8" fmla="*/ 942761 h 1271029"/>
              <a:gd name="connsiteX9" fmla="*/ 989472 w 1320098"/>
              <a:gd name="connsiteY9" fmla="*/ 614494 h 1271029"/>
              <a:gd name="connsiteX10" fmla="*/ 661205 w 1320098"/>
              <a:gd name="connsiteY10" fmla="*/ 286227 h 1271029"/>
              <a:gd name="connsiteX11" fmla="*/ 332938 w 1320098"/>
              <a:gd name="connsiteY11" fmla="*/ 614494 h 1271029"/>
              <a:gd name="connsiteX0" fmla="*/ 4671 w 1320098"/>
              <a:gd name="connsiteY0" fmla="*/ 608910 h 1265445"/>
              <a:gd name="connsiteX1" fmla="*/ 0 w 1320098"/>
              <a:gd name="connsiteY1" fmla="*/ 10511 h 1265445"/>
              <a:gd name="connsiteX2" fmla="*/ 667513 w 1320098"/>
              <a:gd name="connsiteY2" fmla="*/ 9131 h 1265445"/>
              <a:gd name="connsiteX3" fmla="*/ 1320098 w 1320098"/>
              <a:gd name="connsiteY3" fmla="*/ 0 h 1265445"/>
              <a:gd name="connsiteX4" fmla="*/ 1317741 w 1320098"/>
              <a:gd name="connsiteY4" fmla="*/ 608910 h 1265445"/>
              <a:gd name="connsiteX5" fmla="*/ 661206 w 1320098"/>
              <a:gd name="connsiteY5" fmla="*/ 1265445 h 1265445"/>
              <a:gd name="connsiteX6" fmla="*/ 4671 w 1320098"/>
              <a:gd name="connsiteY6" fmla="*/ 608910 h 1265445"/>
              <a:gd name="connsiteX7" fmla="*/ 332938 w 1320098"/>
              <a:gd name="connsiteY7" fmla="*/ 608910 h 1265445"/>
              <a:gd name="connsiteX8" fmla="*/ 661205 w 1320098"/>
              <a:gd name="connsiteY8" fmla="*/ 937177 h 1265445"/>
              <a:gd name="connsiteX9" fmla="*/ 989472 w 1320098"/>
              <a:gd name="connsiteY9" fmla="*/ 608910 h 1265445"/>
              <a:gd name="connsiteX10" fmla="*/ 661205 w 1320098"/>
              <a:gd name="connsiteY10" fmla="*/ 280643 h 1265445"/>
              <a:gd name="connsiteX11" fmla="*/ 332938 w 1320098"/>
              <a:gd name="connsiteY11" fmla="*/ 608910 h 1265445"/>
              <a:gd name="connsiteX0" fmla="*/ 4671 w 1320098"/>
              <a:gd name="connsiteY0" fmla="*/ 608910 h 1278283"/>
              <a:gd name="connsiteX1" fmla="*/ 0 w 1320098"/>
              <a:gd name="connsiteY1" fmla="*/ 10511 h 1278283"/>
              <a:gd name="connsiteX2" fmla="*/ 667513 w 1320098"/>
              <a:gd name="connsiteY2" fmla="*/ 9131 h 1278283"/>
              <a:gd name="connsiteX3" fmla="*/ 1320098 w 1320098"/>
              <a:gd name="connsiteY3" fmla="*/ 0 h 1278283"/>
              <a:gd name="connsiteX4" fmla="*/ 1317741 w 1320098"/>
              <a:gd name="connsiteY4" fmla="*/ 608910 h 1278283"/>
              <a:gd name="connsiteX5" fmla="*/ 661206 w 1320098"/>
              <a:gd name="connsiteY5" fmla="*/ 1265445 h 1278283"/>
              <a:gd name="connsiteX6" fmla="*/ 229123 w 1320098"/>
              <a:gd name="connsiteY6" fmla="*/ 1011095 h 1278283"/>
              <a:gd name="connsiteX7" fmla="*/ 4671 w 1320098"/>
              <a:gd name="connsiteY7" fmla="*/ 608910 h 1278283"/>
              <a:gd name="connsiteX8" fmla="*/ 332938 w 1320098"/>
              <a:gd name="connsiteY8" fmla="*/ 608910 h 1278283"/>
              <a:gd name="connsiteX9" fmla="*/ 661205 w 1320098"/>
              <a:gd name="connsiteY9" fmla="*/ 937177 h 1278283"/>
              <a:gd name="connsiteX10" fmla="*/ 989472 w 1320098"/>
              <a:gd name="connsiteY10" fmla="*/ 608910 h 1278283"/>
              <a:gd name="connsiteX11" fmla="*/ 661205 w 1320098"/>
              <a:gd name="connsiteY11" fmla="*/ 280643 h 1278283"/>
              <a:gd name="connsiteX12" fmla="*/ 332938 w 1320098"/>
              <a:gd name="connsiteY12" fmla="*/ 608910 h 1278283"/>
              <a:gd name="connsiteX0" fmla="*/ 29887 w 1345314"/>
              <a:gd name="connsiteY0" fmla="*/ 608910 h 1321981"/>
              <a:gd name="connsiteX1" fmla="*/ 25216 w 1345314"/>
              <a:gd name="connsiteY1" fmla="*/ 10511 h 1321981"/>
              <a:gd name="connsiteX2" fmla="*/ 692729 w 1345314"/>
              <a:gd name="connsiteY2" fmla="*/ 9131 h 1321981"/>
              <a:gd name="connsiteX3" fmla="*/ 1345314 w 1345314"/>
              <a:gd name="connsiteY3" fmla="*/ 0 h 1321981"/>
              <a:gd name="connsiteX4" fmla="*/ 1342957 w 1345314"/>
              <a:gd name="connsiteY4" fmla="*/ 608910 h 1321981"/>
              <a:gd name="connsiteX5" fmla="*/ 686422 w 1345314"/>
              <a:gd name="connsiteY5" fmla="*/ 1265445 h 1321981"/>
              <a:gd name="connsiteX6" fmla="*/ 54643 w 1345314"/>
              <a:gd name="connsiteY6" fmla="*/ 1212893 h 1321981"/>
              <a:gd name="connsiteX7" fmla="*/ 29887 w 1345314"/>
              <a:gd name="connsiteY7" fmla="*/ 608910 h 1321981"/>
              <a:gd name="connsiteX8" fmla="*/ 358154 w 1345314"/>
              <a:gd name="connsiteY8" fmla="*/ 608910 h 1321981"/>
              <a:gd name="connsiteX9" fmla="*/ 686421 w 1345314"/>
              <a:gd name="connsiteY9" fmla="*/ 937177 h 1321981"/>
              <a:gd name="connsiteX10" fmla="*/ 1014688 w 1345314"/>
              <a:gd name="connsiteY10" fmla="*/ 608910 h 1321981"/>
              <a:gd name="connsiteX11" fmla="*/ 686421 w 1345314"/>
              <a:gd name="connsiteY11" fmla="*/ 280643 h 1321981"/>
              <a:gd name="connsiteX12" fmla="*/ 358154 w 1345314"/>
              <a:gd name="connsiteY12" fmla="*/ 608910 h 1321981"/>
              <a:gd name="connsiteX0" fmla="*/ 4671 w 1320098"/>
              <a:gd name="connsiteY0" fmla="*/ 608910 h 1321981"/>
              <a:gd name="connsiteX1" fmla="*/ 0 w 1320098"/>
              <a:gd name="connsiteY1" fmla="*/ 10511 h 1321981"/>
              <a:gd name="connsiteX2" fmla="*/ 667513 w 1320098"/>
              <a:gd name="connsiteY2" fmla="*/ 9131 h 1321981"/>
              <a:gd name="connsiteX3" fmla="*/ 1320098 w 1320098"/>
              <a:gd name="connsiteY3" fmla="*/ 0 h 1321981"/>
              <a:gd name="connsiteX4" fmla="*/ 1317741 w 1320098"/>
              <a:gd name="connsiteY4" fmla="*/ 608910 h 1321981"/>
              <a:gd name="connsiteX5" fmla="*/ 661206 w 1320098"/>
              <a:gd name="connsiteY5" fmla="*/ 1265445 h 1321981"/>
              <a:gd name="connsiteX6" fmla="*/ 29427 w 1320098"/>
              <a:gd name="connsiteY6" fmla="*/ 1212893 h 1321981"/>
              <a:gd name="connsiteX7" fmla="*/ 4671 w 1320098"/>
              <a:gd name="connsiteY7" fmla="*/ 608910 h 1321981"/>
              <a:gd name="connsiteX8" fmla="*/ 332938 w 1320098"/>
              <a:gd name="connsiteY8" fmla="*/ 608910 h 1321981"/>
              <a:gd name="connsiteX9" fmla="*/ 661205 w 1320098"/>
              <a:gd name="connsiteY9" fmla="*/ 937177 h 1321981"/>
              <a:gd name="connsiteX10" fmla="*/ 989472 w 1320098"/>
              <a:gd name="connsiteY10" fmla="*/ 608910 h 1321981"/>
              <a:gd name="connsiteX11" fmla="*/ 661205 w 1320098"/>
              <a:gd name="connsiteY11" fmla="*/ 280643 h 1321981"/>
              <a:gd name="connsiteX12" fmla="*/ 332938 w 1320098"/>
              <a:gd name="connsiteY12" fmla="*/ 608910 h 1321981"/>
              <a:gd name="connsiteX0" fmla="*/ 4671 w 1320098"/>
              <a:gd name="connsiteY0" fmla="*/ 608910 h 1265445"/>
              <a:gd name="connsiteX1" fmla="*/ 0 w 1320098"/>
              <a:gd name="connsiteY1" fmla="*/ 10511 h 1265445"/>
              <a:gd name="connsiteX2" fmla="*/ 667513 w 1320098"/>
              <a:gd name="connsiteY2" fmla="*/ 9131 h 1265445"/>
              <a:gd name="connsiteX3" fmla="*/ 1320098 w 1320098"/>
              <a:gd name="connsiteY3" fmla="*/ 0 h 1265445"/>
              <a:gd name="connsiteX4" fmla="*/ 1317741 w 1320098"/>
              <a:gd name="connsiteY4" fmla="*/ 608910 h 1265445"/>
              <a:gd name="connsiteX5" fmla="*/ 661206 w 1320098"/>
              <a:gd name="connsiteY5" fmla="*/ 1265445 h 1265445"/>
              <a:gd name="connsiteX6" fmla="*/ 29427 w 1320098"/>
              <a:gd name="connsiteY6" fmla="*/ 1212893 h 1265445"/>
              <a:gd name="connsiteX7" fmla="*/ 4671 w 1320098"/>
              <a:gd name="connsiteY7" fmla="*/ 608910 h 1265445"/>
              <a:gd name="connsiteX8" fmla="*/ 332938 w 1320098"/>
              <a:gd name="connsiteY8" fmla="*/ 608910 h 1265445"/>
              <a:gd name="connsiteX9" fmla="*/ 661205 w 1320098"/>
              <a:gd name="connsiteY9" fmla="*/ 937177 h 1265445"/>
              <a:gd name="connsiteX10" fmla="*/ 989472 w 1320098"/>
              <a:gd name="connsiteY10" fmla="*/ 608910 h 1265445"/>
              <a:gd name="connsiteX11" fmla="*/ 661205 w 1320098"/>
              <a:gd name="connsiteY11" fmla="*/ 280643 h 1265445"/>
              <a:gd name="connsiteX12" fmla="*/ 332938 w 1320098"/>
              <a:gd name="connsiteY12" fmla="*/ 608910 h 1265445"/>
              <a:gd name="connsiteX0" fmla="*/ 4671 w 1320098"/>
              <a:gd name="connsiteY0" fmla="*/ 608910 h 1265445"/>
              <a:gd name="connsiteX1" fmla="*/ 0 w 1320098"/>
              <a:gd name="connsiteY1" fmla="*/ 10511 h 1265445"/>
              <a:gd name="connsiteX2" fmla="*/ 667513 w 1320098"/>
              <a:gd name="connsiteY2" fmla="*/ 9131 h 1265445"/>
              <a:gd name="connsiteX3" fmla="*/ 1320098 w 1320098"/>
              <a:gd name="connsiteY3" fmla="*/ 0 h 1265445"/>
              <a:gd name="connsiteX4" fmla="*/ 1317741 w 1320098"/>
              <a:gd name="connsiteY4" fmla="*/ 608910 h 1265445"/>
              <a:gd name="connsiteX5" fmla="*/ 1023705 w 1320098"/>
              <a:gd name="connsiteY5" fmla="*/ 979564 h 1265445"/>
              <a:gd name="connsiteX6" fmla="*/ 661206 w 1320098"/>
              <a:gd name="connsiteY6" fmla="*/ 1265445 h 1265445"/>
              <a:gd name="connsiteX7" fmla="*/ 29427 w 1320098"/>
              <a:gd name="connsiteY7" fmla="*/ 1212893 h 1265445"/>
              <a:gd name="connsiteX8" fmla="*/ 4671 w 1320098"/>
              <a:gd name="connsiteY8" fmla="*/ 608910 h 1265445"/>
              <a:gd name="connsiteX9" fmla="*/ 332938 w 1320098"/>
              <a:gd name="connsiteY9" fmla="*/ 608910 h 1265445"/>
              <a:gd name="connsiteX10" fmla="*/ 661205 w 1320098"/>
              <a:gd name="connsiteY10" fmla="*/ 937177 h 1265445"/>
              <a:gd name="connsiteX11" fmla="*/ 989472 w 1320098"/>
              <a:gd name="connsiteY11" fmla="*/ 608910 h 1265445"/>
              <a:gd name="connsiteX12" fmla="*/ 661205 w 1320098"/>
              <a:gd name="connsiteY12" fmla="*/ 280643 h 1265445"/>
              <a:gd name="connsiteX13" fmla="*/ 332938 w 1320098"/>
              <a:gd name="connsiteY13" fmla="*/ 608910 h 1265445"/>
              <a:gd name="connsiteX0" fmla="*/ 4671 w 1331975"/>
              <a:gd name="connsiteY0" fmla="*/ 608910 h 1296234"/>
              <a:gd name="connsiteX1" fmla="*/ 0 w 1331975"/>
              <a:gd name="connsiteY1" fmla="*/ 10511 h 1296234"/>
              <a:gd name="connsiteX2" fmla="*/ 667513 w 1331975"/>
              <a:gd name="connsiteY2" fmla="*/ 9131 h 1296234"/>
              <a:gd name="connsiteX3" fmla="*/ 1320098 w 1331975"/>
              <a:gd name="connsiteY3" fmla="*/ 0 h 1296234"/>
              <a:gd name="connsiteX4" fmla="*/ 1317741 w 1331975"/>
              <a:gd name="connsiteY4" fmla="*/ 608910 h 1296234"/>
              <a:gd name="connsiteX5" fmla="*/ 1269647 w 1331975"/>
              <a:gd name="connsiteY5" fmla="*/ 1238119 h 1296234"/>
              <a:gd name="connsiteX6" fmla="*/ 661206 w 1331975"/>
              <a:gd name="connsiteY6" fmla="*/ 1265445 h 1296234"/>
              <a:gd name="connsiteX7" fmla="*/ 29427 w 1331975"/>
              <a:gd name="connsiteY7" fmla="*/ 1212893 h 1296234"/>
              <a:gd name="connsiteX8" fmla="*/ 4671 w 1331975"/>
              <a:gd name="connsiteY8" fmla="*/ 608910 h 1296234"/>
              <a:gd name="connsiteX9" fmla="*/ 332938 w 1331975"/>
              <a:gd name="connsiteY9" fmla="*/ 608910 h 1296234"/>
              <a:gd name="connsiteX10" fmla="*/ 661205 w 1331975"/>
              <a:gd name="connsiteY10" fmla="*/ 937177 h 1296234"/>
              <a:gd name="connsiteX11" fmla="*/ 989472 w 1331975"/>
              <a:gd name="connsiteY11" fmla="*/ 608910 h 1296234"/>
              <a:gd name="connsiteX12" fmla="*/ 661205 w 1331975"/>
              <a:gd name="connsiteY12" fmla="*/ 280643 h 1296234"/>
              <a:gd name="connsiteX13" fmla="*/ 332938 w 1331975"/>
              <a:gd name="connsiteY13" fmla="*/ 608910 h 1296234"/>
              <a:gd name="connsiteX0" fmla="*/ 4671 w 1331975"/>
              <a:gd name="connsiteY0" fmla="*/ 608910 h 1265445"/>
              <a:gd name="connsiteX1" fmla="*/ 0 w 1331975"/>
              <a:gd name="connsiteY1" fmla="*/ 10511 h 1265445"/>
              <a:gd name="connsiteX2" fmla="*/ 667513 w 1331975"/>
              <a:gd name="connsiteY2" fmla="*/ 9131 h 1265445"/>
              <a:gd name="connsiteX3" fmla="*/ 1320098 w 1331975"/>
              <a:gd name="connsiteY3" fmla="*/ 0 h 1265445"/>
              <a:gd name="connsiteX4" fmla="*/ 1317741 w 1331975"/>
              <a:gd name="connsiteY4" fmla="*/ 608910 h 1265445"/>
              <a:gd name="connsiteX5" fmla="*/ 1269647 w 1331975"/>
              <a:gd name="connsiteY5" fmla="*/ 1238119 h 1265445"/>
              <a:gd name="connsiteX6" fmla="*/ 661206 w 1331975"/>
              <a:gd name="connsiteY6" fmla="*/ 1265445 h 1265445"/>
              <a:gd name="connsiteX7" fmla="*/ 29427 w 1331975"/>
              <a:gd name="connsiteY7" fmla="*/ 1212893 h 1265445"/>
              <a:gd name="connsiteX8" fmla="*/ 4671 w 1331975"/>
              <a:gd name="connsiteY8" fmla="*/ 608910 h 1265445"/>
              <a:gd name="connsiteX9" fmla="*/ 332938 w 1331975"/>
              <a:gd name="connsiteY9" fmla="*/ 608910 h 1265445"/>
              <a:gd name="connsiteX10" fmla="*/ 661205 w 1331975"/>
              <a:gd name="connsiteY10" fmla="*/ 937177 h 1265445"/>
              <a:gd name="connsiteX11" fmla="*/ 989472 w 1331975"/>
              <a:gd name="connsiteY11" fmla="*/ 608910 h 1265445"/>
              <a:gd name="connsiteX12" fmla="*/ 661205 w 1331975"/>
              <a:gd name="connsiteY12" fmla="*/ 280643 h 1265445"/>
              <a:gd name="connsiteX13" fmla="*/ 332938 w 1331975"/>
              <a:gd name="connsiteY13" fmla="*/ 608910 h 1265445"/>
              <a:gd name="connsiteX0" fmla="*/ 4671 w 1321978"/>
              <a:gd name="connsiteY0" fmla="*/ 608910 h 1265445"/>
              <a:gd name="connsiteX1" fmla="*/ 0 w 1321978"/>
              <a:gd name="connsiteY1" fmla="*/ 10511 h 1265445"/>
              <a:gd name="connsiteX2" fmla="*/ 667513 w 1321978"/>
              <a:gd name="connsiteY2" fmla="*/ 9131 h 1265445"/>
              <a:gd name="connsiteX3" fmla="*/ 1320098 w 1321978"/>
              <a:gd name="connsiteY3" fmla="*/ 0 h 1265445"/>
              <a:gd name="connsiteX4" fmla="*/ 1317741 w 1321978"/>
              <a:gd name="connsiteY4" fmla="*/ 608910 h 1265445"/>
              <a:gd name="connsiteX5" fmla="*/ 1269647 w 1321978"/>
              <a:gd name="connsiteY5" fmla="*/ 1238119 h 1265445"/>
              <a:gd name="connsiteX6" fmla="*/ 661206 w 1321978"/>
              <a:gd name="connsiteY6" fmla="*/ 1265445 h 1265445"/>
              <a:gd name="connsiteX7" fmla="*/ 29427 w 1321978"/>
              <a:gd name="connsiteY7" fmla="*/ 1212893 h 1265445"/>
              <a:gd name="connsiteX8" fmla="*/ 4671 w 1321978"/>
              <a:gd name="connsiteY8" fmla="*/ 608910 h 1265445"/>
              <a:gd name="connsiteX9" fmla="*/ 332938 w 1321978"/>
              <a:gd name="connsiteY9" fmla="*/ 608910 h 1265445"/>
              <a:gd name="connsiteX10" fmla="*/ 661205 w 1321978"/>
              <a:gd name="connsiteY10" fmla="*/ 937177 h 1265445"/>
              <a:gd name="connsiteX11" fmla="*/ 989472 w 1321978"/>
              <a:gd name="connsiteY11" fmla="*/ 608910 h 1265445"/>
              <a:gd name="connsiteX12" fmla="*/ 661205 w 1321978"/>
              <a:gd name="connsiteY12" fmla="*/ 280643 h 1265445"/>
              <a:gd name="connsiteX13" fmla="*/ 332938 w 1321978"/>
              <a:gd name="connsiteY13" fmla="*/ 608910 h 1265445"/>
              <a:gd name="connsiteX0" fmla="*/ 4671 w 1320098"/>
              <a:gd name="connsiteY0" fmla="*/ 608910 h 1266683"/>
              <a:gd name="connsiteX1" fmla="*/ 0 w 1320098"/>
              <a:gd name="connsiteY1" fmla="*/ 10511 h 1266683"/>
              <a:gd name="connsiteX2" fmla="*/ 667513 w 1320098"/>
              <a:gd name="connsiteY2" fmla="*/ 9131 h 1266683"/>
              <a:gd name="connsiteX3" fmla="*/ 1320098 w 1320098"/>
              <a:gd name="connsiteY3" fmla="*/ 0 h 1266683"/>
              <a:gd name="connsiteX4" fmla="*/ 1317741 w 1320098"/>
              <a:gd name="connsiteY4" fmla="*/ 608910 h 1266683"/>
              <a:gd name="connsiteX5" fmla="*/ 1313790 w 1320098"/>
              <a:gd name="connsiteY5" fmla="*/ 1248630 h 1266683"/>
              <a:gd name="connsiteX6" fmla="*/ 661206 w 1320098"/>
              <a:gd name="connsiteY6" fmla="*/ 1265445 h 1266683"/>
              <a:gd name="connsiteX7" fmla="*/ 29427 w 1320098"/>
              <a:gd name="connsiteY7" fmla="*/ 1212893 h 1266683"/>
              <a:gd name="connsiteX8" fmla="*/ 4671 w 1320098"/>
              <a:gd name="connsiteY8" fmla="*/ 608910 h 1266683"/>
              <a:gd name="connsiteX9" fmla="*/ 332938 w 1320098"/>
              <a:gd name="connsiteY9" fmla="*/ 608910 h 1266683"/>
              <a:gd name="connsiteX10" fmla="*/ 661205 w 1320098"/>
              <a:gd name="connsiteY10" fmla="*/ 937177 h 1266683"/>
              <a:gd name="connsiteX11" fmla="*/ 989472 w 1320098"/>
              <a:gd name="connsiteY11" fmla="*/ 608910 h 1266683"/>
              <a:gd name="connsiteX12" fmla="*/ 661205 w 1320098"/>
              <a:gd name="connsiteY12" fmla="*/ 280643 h 1266683"/>
              <a:gd name="connsiteX13" fmla="*/ 332938 w 1320098"/>
              <a:gd name="connsiteY13" fmla="*/ 608910 h 1266683"/>
              <a:gd name="connsiteX0" fmla="*/ 4673 w 1320100"/>
              <a:gd name="connsiteY0" fmla="*/ 608910 h 1265552"/>
              <a:gd name="connsiteX1" fmla="*/ 2 w 1320100"/>
              <a:gd name="connsiteY1" fmla="*/ 10511 h 1265552"/>
              <a:gd name="connsiteX2" fmla="*/ 667515 w 1320100"/>
              <a:gd name="connsiteY2" fmla="*/ 9131 h 1265552"/>
              <a:gd name="connsiteX3" fmla="*/ 1320100 w 1320100"/>
              <a:gd name="connsiteY3" fmla="*/ 0 h 1265552"/>
              <a:gd name="connsiteX4" fmla="*/ 1317743 w 1320100"/>
              <a:gd name="connsiteY4" fmla="*/ 608910 h 1265552"/>
              <a:gd name="connsiteX5" fmla="*/ 1313792 w 1320100"/>
              <a:gd name="connsiteY5" fmla="*/ 1248630 h 1265552"/>
              <a:gd name="connsiteX6" fmla="*/ 661208 w 1320100"/>
              <a:gd name="connsiteY6" fmla="*/ 1265445 h 1265552"/>
              <a:gd name="connsiteX7" fmla="*/ 0 w 1320100"/>
              <a:gd name="connsiteY7" fmla="*/ 1240220 h 1265552"/>
              <a:gd name="connsiteX8" fmla="*/ 4673 w 1320100"/>
              <a:gd name="connsiteY8" fmla="*/ 608910 h 1265552"/>
              <a:gd name="connsiteX9" fmla="*/ 332940 w 1320100"/>
              <a:gd name="connsiteY9" fmla="*/ 608910 h 1265552"/>
              <a:gd name="connsiteX10" fmla="*/ 661207 w 1320100"/>
              <a:gd name="connsiteY10" fmla="*/ 937177 h 1265552"/>
              <a:gd name="connsiteX11" fmla="*/ 989474 w 1320100"/>
              <a:gd name="connsiteY11" fmla="*/ 608910 h 1265552"/>
              <a:gd name="connsiteX12" fmla="*/ 661207 w 1320100"/>
              <a:gd name="connsiteY12" fmla="*/ 280643 h 1265552"/>
              <a:gd name="connsiteX13" fmla="*/ 332940 w 1320100"/>
              <a:gd name="connsiteY13" fmla="*/ 608910 h 1265552"/>
              <a:gd name="connsiteX0" fmla="*/ 4671 w 1320098"/>
              <a:gd name="connsiteY0" fmla="*/ 608910 h 1266386"/>
              <a:gd name="connsiteX1" fmla="*/ 0 w 1320098"/>
              <a:gd name="connsiteY1" fmla="*/ 10511 h 1266386"/>
              <a:gd name="connsiteX2" fmla="*/ 667513 w 1320098"/>
              <a:gd name="connsiteY2" fmla="*/ 9131 h 1266386"/>
              <a:gd name="connsiteX3" fmla="*/ 1320098 w 1320098"/>
              <a:gd name="connsiteY3" fmla="*/ 0 h 1266386"/>
              <a:gd name="connsiteX4" fmla="*/ 1317741 w 1320098"/>
              <a:gd name="connsiteY4" fmla="*/ 608910 h 1266386"/>
              <a:gd name="connsiteX5" fmla="*/ 1313790 w 1320098"/>
              <a:gd name="connsiteY5" fmla="*/ 1248630 h 1266386"/>
              <a:gd name="connsiteX6" fmla="*/ 661206 w 1320098"/>
              <a:gd name="connsiteY6" fmla="*/ 1265445 h 1266386"/>
              <a:gd name="connsiteX7" fmla="*/ 2101 w 1320098"/>
              <a:gd name="connsiteY7" fmla="*/ 1252832 h 1266386"/>
              <a:gd name="connsiteX8" fmla="*/ 4671 w 1320098"/>
              <a:gd name="connsiteY8" fmla="*/ 608910 h 1266386"/>
              <a:gd name="connsiteX9" fmla="*/ 332938 w 1320098"/>
              <a:gd name="connsiteY9" fmla="*/ 608910 h 1266386"/>
              <a:gd name="connsiteX10" fmla="*/ 661205 w 1320098"/>
              <a:gd name="connsiteY10" fmla="*/ 937177 h 1266386"/>
              <a:gd name="connsiteX11" fmla="*/ 989472 w 1320098"/>
              <a:gd name="connsiteY11" fmla="*/ 608910 h 1266386"/>
              <a:gd name="connsiteX12" fmla="*/ 661205 w 1320098"/>
              <a:gd name="connsiteY12" fmla="*/ 280643 h 1266386"/>
              <a:gd name="connsiteX13" fmla="*/ 332938 w 1320098"/>
              <a:gd name="connsiteY13" fmla="*/ 608910 h 1266386"/>
              <a:gd name="connsiteX0" fmla="*/ 4671 w 1320098"/>
              <a:gd name="connsiteY0" fmla="*/ 608910 h 1265445"/>
              <a:gd name="connsiteX1" fmla="*/ 0 w 1320098"/>
              <a:gd name="connsiteY1" fmla="*/ 10511 h 1265445"/>
              <a:gd name="connsiteX2" fmla="*/ 667513 w 1320098"/>
              <a:gd name="connsiteY2" fmla="*/ 9131 h 1265445"/>
              <a:gd name="connsiteX3" fmla="*/ 1320098 w 1320098"/>
              <a:gd name="connsiteY3" fmla="*/ 0 h 1265445"/>
              <a:gd name="connsiteX4" fmla="*/ 1317741 w 1320098"/>
              <a:gd name="connsiteY4" fmla="*/ 608910 h 1265445"/>
              <a:gd name="connsiteX5" fmla="*/ 1313790 w 1320098"/>
              <a:gd name="connsiteY5" fmla="*/ 1248630 h 1265445"/>
              <a:gd name="connsiteX6" fmla="*/ 661206 w 1320098"/>
              <a:gd name="connsiteY6" fmla="*/ 1265445 h 1265445"/>
              <a:gd name="connsiteX7" fmla="*/ 2101 w 1320098"/>
              <a:gd name="connsiteY7" fmla="*/ 1252832 h 1265445"/>
              <a:gd name="connsiteX8" fmla="*/ 4671 w 1320098"/>
              <a:gd name="connsiteY8" fmla="*/ 608910 h 1265445"/>
              <a:gd name="connsiteX9" fmla="*/ 332938 w 1320098"/>
              <a:gd name="connsiteY9" fmla="*/ 608910 h 1265445"/>
              <a:gd name="connsiteX10" fmla="*/ 661205 w 1320098"/>
              <a:gd name="connsiteY10" fmla="*/ 937177 h 1265445"/>
              <a:gd name="connsiteX11" fmla="*/ 989472 w 1320098"/>
              <a:gd name="connsiteY11" fmla="*/ 608910 h 1265445"/>
              <a:gd name="connsiteX12" fmla="*/ 661205 w 1320098"/>
              <a:gd name="connsiteY12" fmla="*/ 280643 h 1265445"/>
              <a:gd name="connsiteX13" fmla="*/ 332938 w 1320098"/>
              <a:gd name="connsiteY13" fmla="*/ 608910 h 1265445"/>
              <a:gd name="connsiteX0" fmla="*/ 4671 w 1320098"/>
              <a:gd name="connsiteY0" fmla="*/ 608910 h 1265445"/>
              <a:gd name="connsiteX1" fmla="*/ 0 w 1320098"/>
              <a:gd name="connsiteY1" fmla="*/ 10511 h 1265445"/>
              <a:gd name="connsiteX2" fmla="*/ 667513 w 1320098"/>
              <a:gd name="connsiteY2" fmla="*/ 9131 h 1265445"/>
              <a:gd name="connsiteX3" fmla="*/ 1320098 w 1320098"/>
              <a:gd name="connsiteY3" fmla="*/ 0 h 1265445"/>
              <a:gd name="connsiteX4" fmla="*/ 1317741 w 1320098"/>
              <a:gd name="connsiteY4" fmla="*/ 608910 h 1265445"/>
              <a:gd name="connsiteX5" fmla="*/ 1313790 w 1320098"/>
              <a:gd name="connsiteY5" fmla="*/ 1248630 h 1265445"/>
              <a:gd name="connsiteX6" fmla="*/ 661206 w 1320098"/>
              <a:gd name="connsiteY6" fmla="*/ 1265445 h 1265445"/>
              <a:gd name="connsiteX7" fmla="*/ 6305 w 1320098"/>
              <a:gd name="connsiteY7" fmla="*/ 1263342 h 1265445"/>
              <a:gd name="connsiteX8" fmla="*/ 4671 w 1320098"/>
              <a:gd name="connsiteY8" fmla="*/ 608910 h 1265445"/>
              <a:gd name="connsiteX9" fmla="*/ 332938 w 1320098"/>
              <a:gd name="connsiteY9" fmla="*/ 608910 h 1265445"/>
              <a:gd name="connsiteX10" fmla="*/ 661205 w 1320098"/>
              <a:gd name="connsiteY10" fmla="*/ 937177 h 1265445"/>
              <a:gd name="connsiteX11" fmla="*/ 989472 w 1320098"/>
              <a:gd name="connsiteY11" fmla="*/ 608910 h 1265445"/>
              <a:gd name="connsiteX12" fmla="*/ 661205 w 1320098"/>
              <a:gd name="connsiteY12" fmla="*/ 280643 h 1265445"/>
              <a:gd name="connsiteX13" fmla="*/ 332938 w 1320098"/>
              <a:gd name="connsiteY13" fmla="*/ 608910 h 1265445"/>
              <a:gd name="connsiteX0" fmla="*/ 4671 w 1320098"/>
              <a:gd name="connsiteY0" fmla="*/ 608910 h 1263342"/>
              <a:gd name="connsiteX1" fmla="*/ 0 w 1320098"/>
              <a:gd name="connsiteY1" fmla="*/ 10511 h 1263342"/>
              <a:gd name="connsiteX2" fmla="*/ 667513 w 1320098"/>
              <a:gd name="connsiteY2" fmla="*/ 9131 h 1263342"/>
              <a:gd name="connsiteX3" fmla="*/ 1320098 w 1320098"/>
              <a:gd name="connsiteY3" fmla="*/ 0 h 1263342"/>
              <a:gd name="connsiteX4" fmla="*/ 1317741 w 1320098"/>
              <a:gd name="connsiteY4" fmla="*/ 608910 h 1263342"/>
              <a:gd name="connsiteX5" fmla="*/ 1313790 w 1320098"/>
              <a:gd name="connsiteY5" fmla="*/ 1248630 h 1263342"/>
              <a:gd name="connsiteX6" fmla="*/ 661206 w 1320098"/>
              <a:gd name="connsiteY6" fmla="*/ 1227608 h 1263342"/>
              <a:gd name="connsiteX7" fmla="*/ 6305 w 1320098"/>
              <a:gd name="connsiteY7" fmla="*/ 1263342 h 1263342"/>
              <a:gd name="connsiteX8" fmla="*/ 4671 w 1320098"/>
              <a:gd name="connsiteY8" fmla="*/ 608910 h 1263342"/>
              <a:gd name="connsiteX9" fmla="*/ 332938 w 1320098"/>
              <a:gd name="connsiteY9" fmla="*/ 608910 h 1263342"/>
              <a:gd name="connsiteX10" fmla="*/ 661205 w 1320098"/>
              <a:gd name="connsiteY10" fmla="*/ 937177 h 1263342"/>
              <a:gd name="connsiteX11" fmla="*/ 989472 w 1320098"/>
              <a:gd name="connsiteY11" fmla="*/ 608910 h 1263342"/>
              <a:gd name="connsiteX12" fmla="*/ 661205 w 1320098"/>
              <a:gd name="connsiteY12" fmla="*/ 280643 h 1263342"/>
              <a:gd name="connsiteX13" fmla="*/ 332938 w 1320098"/>
              <a:gd name="connsiteY13" fmla="*/ 608910 h 1263342"/>
              <a:gd name="connsiteX0" fmla="*/ 4671 w 1320098"/>
              <a:gd name="connsiteY0" fmla="*/ 608910 h 1263342"/>
              <a:gd name="connsiteX1" fmla="*/ 0 w 1320098"/>
              <a:gd name="connsiteY1" fmla="*/ 10511 h 1263342"/>
              <a:gd name="connsiteX2" fmla="*/ 667513 w 1320098"/>
              <a:gd name="connsiteY2" fmla="*/ 9131 h 1263342"/>
              <a:gd name="connsiteX3" fmla="*/ 1320098 w 1320098"/>
              <a:gd name="connsiteY3" fmla="*/ 0 h 1263342"/>
              <a:gd name="connsiteX4" fmla="*/ 1317741 w 1320098"/>
              <a:gd name="connsiteY4" fmla="*/ 608910 h 1263342"/>
              <a:gd name="connsiteX5" fmla="*/ 1311688 w 1320098"/>
              <a:gd name="connsiteY5" fmla="*/ 1210793 h 1263342"/>
              <a:gd name="connsiteX6" fmla="*/ 661206 w 1320098"/>
              <a:gd name="connsiteY6" fmla="*/ 1227608 h 1263342"/>
              <a:gd name="connsiteX7" fmla="*/ 6305 w 1320098"/>
              <a:gd name="connsiteY7" fmla="*/ 1263342 h 1263342"/>
              <a:gd name="connsiteX8" fmla="*/ 4671 w 1320098"/>
              <a:gd name="connsiteY8" fmla="*/ 608910 h 1263342"/>
              <a:gd name="connsiteX9" fmla="*/ 332938 w 1320098"/>
              <a:gd name="connsiteY9" fmla="*/ 608910 h 1263342"/>
              <a:gd name="connsiteX10" fmla="*/ 661205 w 1320098"/>
              <a:gd name="connsiteY10" fmla="*/ 937177 h 1263342"/>
              <a:gd name="connsiteX11" fmla="*/ 989472 w 1320098"/>
              <a:gd name="connsiteY11" fmla="*/ 608910 h 1263342"/>
              <a:gd name="connsiteX12" fmla="*/ 661205 w 1320098"/>
              <a:gd name="connsiteY12" fmla="*/ 280643 h 1263342"/>
              <a:gd name="connsiteX13" fmla="*/ 332938 w 1320098"/>
              <a:gd name="connsiteY13" fmla="*/ 608910 h 1263342"/>
              <a:gd name="connsiteX0" fmla="*/ 4671 w 1320098"/>
              <a:gd name="connsiteY0" fmla="*/ 608910 h 1227971"/>
              <a:gd name="connsiteX1" fmla="*/ 0 w 1320098"/>
              <a:gd name="connsiteY1" fmla="*/ 10511 h 1227971"/>
              <a:gd name="connsiteX2" fmla="*/ 667513 w 1320098"/>
              <a:gd name="connsiteY2" fmla="*/ 9131 h 1227971"/>
              <a:gd name="connsiteX3" fmla="*/ 1320098 w 1320098"/>
              <a:gd name="connsiteY3" fmla="*/ 0 h 1227971"/>
              <a:gd name="connsiteX4" fmla="*/ 1317741 w 1320098"/>
              <a:gd name="connsiteY4" fmla="*/ 608910 h 1227971"/>
              <a:gd name="connsiteX5" fmla="*/ 1311688 w 1320098"/>
              <a:gd name="connsiteY5" fmla="*/ 1210793 h 1227971"/>
              <a:gd name="connsiteX6" fmla="*/ 661206 w 1320098"/>
              <a:gd name="connsiteY6" fmla="*/ 1227608 h 1227971"/>
              <a:gd name="connsiteX7" fmla="*/ 6305 w 1320098"/>
              <a:gd name="connsiteY7" fmla="*/ 1227607 h 1227971"/>
              <a:gd name="connsiteX8" fmla="*/ 4671 w 1320098"/>
              <a:gd name="connsiteY8" fmla="*/ 608910 h 1227971"/>
              <a:gd name="connsiteX9" fmla="*/ 332938 w 1320098"/>
              <a:gd name="connsiteY9" fmla="*/ 608910 h 1227971"/>
              <a:gd name="connsiteX10" fmla="*/ 661205 w 1320098"/>
              <a:gd name="connsiteY10" fmla="*/ 937177 h 1227971"/>
              <a:gd name="connsiteX11" fmla="*/ 989472 w 1320098"/>
              <a:gd name="connsiteY11" fmla="*/ 608910 h 1227971"/>
              <a:gd name="connsiteX12" fmla="*/ 661205 w 1320098"/>
              <a:gd name="connsiteY12" fmla="*/ 280643 h 1227971"/>
              <a:gd name="connsiteX13" fmla="*/ 332938 w 1320098"/>
              <a:gd name="connsiteY13" fmla="*/ 608910 h 1227971"/>
              <a:gd name="connsiteX0" fmla="*/ 4671 w 1320098"/>
              <a:gd name="connsiteY0" fmla="*/ 608910 h 1227608"/>
              <a:gd name="connsiteX1" fmla="*/ 0 w 1320098"/>
              <a:gd name="connsiteY1" fmla="*/ 10511 h 1227608"/>
              <a:gd name="connsiteX2" fmla="*/ 667513 w 1320098"/>
              <a:gd name="connsiteY2" fmla="*/ 9131 h 1227608"/>
              <a:gd name="connsiteX3" fmla="*/ 1320098 w 1320098"/>
              <a:gd name="connsiteY3" fmla="*/ 0 h 1227608"/>
              <a:gd name="connsiteX4" fmla="*/ 1317741 w 1320098"/>
              <a:gd name="connsiteY4" fmla="*/ 608910 h 1227608"/>
              <a:gd name="connsiteX5" fmla="*/ 1311688 w 1320098"/>
              <a:gd name="connsiteY5" fmla="*/ 1210793 h 1227608"/>
              <a:gd name="connsiteX6" fmla="*/ 661206 w 1320098"/>
              <a:gd name="connsiteY6" fmla="*/ 1227608 h 1227608"/>
              <a:gd name="connsiteX7" fmla="*/ 6305 w 1320098"/>
              <a:gd name="connsiteY7" fmla="*/ 1227607 h 1227608"/>
              <a:gd name="connsiteX8" fmla="*/ 4671 w 1320098"/>
              <a:gd name="connsiteY8" fmla="*/ 608910 h 1227608"/>
              <a:gd name="connsiteX9" fmla="*/ 332938 w 1320098"/>
              <a:gd name="connsiteY9" fmla="*/ 608910 h 1227608"/>
              <a:gd name="connsiteX10" fmla="*/ 661205 w 1320098"/>
              <a:gd name="connsiteY10" fmla="*/ 937177 h 1227608"/>
              <a:gd name="connsiteX11" fmla="*/ 989472 w 1320098"/>
              <a:gd name="connsiteY11" fmla="*/ 608910 h 1227608"/>
              <a:gd name="connsiteX12" fmla="*/ 661205 w 1320098"/>
              <a:gd name="connsiteY12" fmla="*/ 280643 h 1227608"/>
              <a:gd name="connsiteX13" fmla="*/ 332938 w 1320098"/>
              <a:gd name="connsiteY13" fmla="*/ 608910 h 1227608"/>
              <a:gd name="connsiteX0" fmla="*/ 4671 w 1320098"/>
              <a:gd name="connsiteY0" fmla="*/ 608910 h 1227608"/>
              <a:gd name="connsiteX1" fmla="*/ 0 w 1320098"/>
              <a:gd name="connsiteY1" fmla="*/ 10511 h 1227608"/>
              <a:gd name="connsiteX2" fmla="*/ 667513 w 1320098"/>
              <a:gd name="connsiteY2" fmla="*/ 9131 h 1227608"/>
              <a:gd name="connsiteX3" fmla="*/ 1320098 w 1320098"/>
              <a:gd name="connsiteY3" fmla="*/ 0 h 1227608"/>
              <a:gd name="connsiteX4" fmla="*/ 1317741 w 1320098"/>
              <a:gd name="connsiteY4" fmla="*/ 608910 h 1227608"/>
              <a:gd name="connsiteX5" fmla="*/ 1315892 w 1320098"/>
              <a:gd name="connsiteY5" fmla="*/ 1219201 h 1227608"/>
              <a:gd name="connsiteX6" fmla="*/ 661206 w 1320098"/>
              <a:gd name="connsiteY6" fmla="*/ 1227608 h 1227608"/>
              <a:gd name="connsiteX7" fmla="*/ 6305 w 1320098"/>
              <a:gd name="connsiteY7" fmla="*/ 1227607 h 1227608"/>
              <a:gd name="connsiteX8" fmla="*/ 4671 w 1320098"/>
              <a:gd name="connsiteY8" fmla="*/ 608910 h 1227608"/>
              <a:gd name="connsiteX9" fmla="*/ 332938 w 1320098"/>
              <a:gd name="connsiteY9" fmla="*/ 608910 h 1227608"/>
              <a:gd name="connsiteX10" fmla="*/ 661205 w 1320098"/>
              <a:gd name="connsiteY10" fmla="*/ 937177 h 1227608"/>
              <a:gd name="connsiteX11" fmla="*/ 989472 w 1320098"/>
              <a:gd name="connsiteY11" fmla="*/ 608910 h 1227608"/>
              <a:gd name="connsiteX12" fmla="*/ 661205 w 1320098"/>
              <a:gd name="connsiteY12" fmla="*/ 280643 h 1227608"/>
              <a:gd name="connsiteX13" fmla="*/ 332938 w 1320098"/>
              <a:gd name="connsiteY13" fmla="*/ 608910 h 1227608"/>
              <a:gd name="connsiteX0" fmla="*/ 109602 w 1425029"/>
              <a:gd name="connsiteY0" fmla="*/ 608910 h 1227608"/>
              <a:gd name="connsiteX1" fmla="*/ 0 w 1425029"/>
              <a:gd name="connsiteY1" fmla="*/ 3016 h 1227608"/>
              <a:gd name="connsiteX2" fmla="*/ 772444 w 1425029"/>
              <a:gd name="connsiteY2" fmla="*/ 9131 h 1227608"/>
              <a:gd name="connsiteX3" fmla="*/ 1425029 w 1425029"/>
              <a:gd name="connsiteY3" fmla="*/ 0 h 1227608"/>
              <a:gd name="connsiteX4" fmla="*/ 1422672 w 1425029"/>
              <a:gd name="connsiteY4" fmla="*/ 608910 h 1227608"/>
              <a:gd name="connsiteX5" fmla="*/ 1420823 w 1425029"/>
              <a:gd name="connsiteY5" fmla="*/ 1219201 h 1227608"/>
              <a:gd name="connsiteX6" fmla="*/ 766137 w 1425029"/>
              <a:gd name="connsiteY6" fmla="*/ 1227608 h 1227608"/>
              <a:gd name="connsiteX7" fmla="*/ 111236 w 1425029"/>
              <a:gd name="connsiteY7" fmla="*/ 1227607 h 1227608"/>
              <a:gd name="connsiteX8" fmla="*/ 109602 w 1425029"/>
              <a:gd name="connsiteY8" fmla="*/ 608910 h 1227608"/>
              <a:gd name="connsiteX9" fmla="*/ 437869 w 1425029"/>
              <a:gd name="connsiteY9" fmla="*/ 608910 h 1227608"/>
              <a:gd name="connsiteX10" fmla="*/ 766136 w 1425029"/>
              <a:gd name="connsiteY10" fmla="*/ 937177 h 1227608"/>
              <a:gd name="connsiteX11" fmla="*/ 1094403 w 1425029"/>
              <a:gd name="connsiteY11" fmla="*/ 608910 h 1227608"/>
              <a:gd name="connsiteX12" fmla="*/ 766136 w 1425029"/>
              <a:gd name="connsiteY12" fmla="*/ 280643 h 1227608"/>
              <a:gd name="connsiteX13" fmla="*/ 437869 w 1425029"/>
              <a:gd name="connsiteY13" fmla="*/ 608910 h 1227608"/>
              <a:gd name="connsiteX0" fmla="*/ 11205 w 1426566"/>
              <a:gd name="connsiteY0" fmla="*/ 608910 h 1227608"/>
              <a:gd name="connsiteX1" fmla="*/ 1537 w 1426566"/>
              <a:gd name="connsiteY1" fmla="*/ 3016 h 1227608"/>
              <a:gd name="connsiteX2" fmla="*/ 773981 w 1426566"/>
              <a:gd name="connsiteY2" fmla="*/ 9131 h 1227608"/>
              <a:gd name="connsiteX3" fmla="*/ 1426566 w 1426566"/>
              <a:gd name="connsiteY3" fmla="*/ 0 h 1227608"/>
              <a:gd name="connsiteX4" fmla="*/ 1424209 w 1426566"/>
              <a:gd name="connsiteY4" fmla="*/ 608910 h 1227608"/>
              <a:gd name="connsiteX5" fmla="*/ 1422360 w 1426566"/>
              <a:gd name="connsiteY5" fmla="*/ 1219201 h 1227608"/>
              <a:gd name="connsiteX6" fmla="*/ 767674 w 1426566"/>
              <a:gd name="connsiteY6" fmla="*/ 1227608 h 1227608"/>
              <a:gd name="connsiteX7" fmla="*/ 112773 w 1426566"/>
              <a:gd name="connsiteY7" fmla="*/ 1227607 h 1227608"/>
              <a:gd name="connsiteX8" fmla="*/ 11205 w 1426566"/>
              <a:gd name="connsiteY8" fmla="*/ 608910 h 1227608"/>
              <a:gd name="connsiteX9" fmla="*/ 439406 w 1426566"/>
              <a:gd name="connsiteY9" fmla="*/ 608910 h 1227608"/>
              <a:gd name="connsiteX10" fmla="*/ 767673 w 1426566"/>
              <a:gd name="connsiteY10" fmla="*/ 937177 h 1227608"/>
              <a:gd name="connsiteX11" fmla="*/ 1095940 w 1426566"/>
              <a:gd name="connsiteY11" fmla="*/ 608910 h 1227608"/>
              <a:gd name="connsiteX12" fmla="*/ 767673 w 1426566"/>
              <a:gd name="connsiteY12" fmla="*/ 280643 h 1227608"/>
              <a:gd name="connsiteX13" fmla="*/ 439406 w 1426566"/>
              <a:gd name="connsiteY13" fmla="*/ 608910 h 1227608"/>
              <a:gd name="connsiteX0" fmla="*/ 9668 w 1425029"/>
              <a:gd name="connsiteY0" fmla="*/ 608910 h 1227608"/>
              <a:gd name="connsiteX1" fmla="*/ 0 w 1425029"/>
              <a:gd name="connsiteY1" fmla="*/ 3016 h 1227608"/>
              <a:gd name="connsiteX2" fmla="*/ 772444 w 1425029"/>
              <a:gd name="connsiteY2" fmla="*/ 9131 h 1227608"/>
              <a:gd name="connsiteX3" fmla="*/ 1425029 w 1425029"/>
              <a:gd name="connsiteY3" fmla="*/ 0 h 1227608"/>
              <a:gd name="connsiteX4" fmla="*/ 1422672 w 1425029"/>
              <a:gd name="connsiteY4" fmla="*/ 608910 h 1227608"/>
              <a:gd name="connsiteX5" fmla="*/ 1420823 w 1425029"/>
              <a:gd name="connsiteY5" fmla="*/ 1219201 h 1227608"/>
              <a:gd name="connsiteX6" fmla="*/ 766137 w 1425029"/>
              <a:gd name="connsiteY6" fmla="*/ 1227608 h 1227608"/>
              <a:gd name="connsiteX7" fmla="*/ 6305 w 1425029"/>
              <a:gd name="connsiteY7" fmla="*/ 1227607 h 1227608"/>
              <a:gd name="connsiteX8" fmla="*/ 9668 w 1425029"/>
              <a:gd name="connsiteY8" fmla="*/ 608910 h 1227608"/>
              <a:gd name="connsiteX9" fmla="*/ 437869 w 1425029"/>
              <a:gd name="connsiteY9" fmla="*/ 608910 h 1227608"/>
              <a:gd name="connsiteX10" fmla="*/ 766136 w 1425029"/>
              <a:gd name="connsiteY10" fmla="*/ 937177 h 1227608"/>
              <a:gd name="connsiteX11" fmla="*/ 1094403 w 1425029"/>
              <a:gd name="connsiteY11" fmla="*/ 608910 h 1227608"/>
              <a:gd name="connsiteX12" fmla="*/ 766136 w 1425029"/>
              <a:gd name="connsiteY12" fmla="*/ 280643 h 1227608"/>
              <a:gd name="connsiteX13" fmla="*/ 437869 w 1425029"/>
              <a:gd name="connsiteY13" fmla="*/ 608910 h 1227608"/>
              <a:gd name="connsiteX0" fmla="*/ 9668 w 1504976"/>
              <a:gd name="connsiteY0" fmla="*/ 611408 h 1230106"/>
              <a:gd name="connsiteX1" fmla="*/ 0 w 1504976"/>
              <a:gd name="connsiteY1" fmla="*/ 5514 h 1230106"/>
              <a:gd name="connsiteX2" fmla="*/ 772444 w 1504976"/>
              <a:gd name="connsiteY2" fmla="*/ 11629 h 1230106"/>
              <a:gd name="connsiteX3" fmla="*/ 1504976 w 1504976"/>
              <a:gd name="connsiteY3" fmla="*/ 0 h 1230106"/>
              <a:gd name="connsiteX4" fmla="*/ 1422672 w 1504976"/>
              <a:gd name="connsiteY4" fmla="*/ 611408 h 1230106"/>
              <a:gd name="connsiteX5" fmla="*/ 1420823 w 1504976"/>
              <a:gd name="connsiteY5" fmla="*/ 1221699 h 1230106"/>
              <a:gd name="connsiteX6" fmla="*/ 766137 w 1504976"/>
              <a:gd name="connsiteY6" fmla="*/ 1230106 h 1230106"/>
              <a:gd name="connsiteX7" fmla="*/ 6305 w 1504976"/>
              <a:gd name="connsiteY7" fmla="*/ 1230105 h 1230106"/>
              <a:gd name="connsiteX8" fmla="*/ 9668 w 1504976"/>
              <a:gd name="connsiteY8" fmla="*/ 611408 h 1230106"/>
              <a:gd name="connsiteX9" fmla="*/ 437869 w 1504976"/>
              <a:gd name="connsiteY9" fmla="*/ 611408 h 1230106"/>
              <a:gd name="connsiteX10" fmla="*/ 766136 w 1504976"/>
              <a:gd name="connsiteY10" fmla="*/ 939675 h 1230106"/>
              <a:gd name="connsiteX11" fmla="*/ 1094403 w 1504976"/>
              <a:gd name="connsiteY11" fmla="*/ 611408 h 1230106"/>
              <a:gd name="connsiteX12" fmla="*/ 766136 w 1504976"/>
              <a:gd name="connsiteY12" fmla="*/ 283141 h 1230106"/>
              <a:gd name="connsiteX13" fmla="*/ 437869 w 1504976"/>
              <a:gd name="connsiteY13" fmla="*/ 611408 h 1230106"/>
              <a:gd name="connsiteX0" fmla="*/ 9668 w 1507674"/>
              <a:gd name="connsiteY0" fmla="*/ 611408 h 1230106"/>
              <a:gd name="connsiteX1" fmla="*/ 0 w 1507674"/>
              <a:gd name="connsiteY1" fmla="*/ 5514 h 1230106"/>
              <a:gd name="connsiteX2" fmla="*/ 772444 w 1507674"/>
              <a:gd name="connsiteY2" fmla="*/ 11629 h 1230106"/>
              <a:gd name="connsiteX3" fmla="*/ 1504976 w 1507674"/>
              <a:gd name="connsiteY3" fmla="*/ 0 h 1230106"/>
              <a:gd name="connsiteX4" fmla="*/ 1500121 w 1507674"/>
              <a:gd name="connsiteY4" fmla="*/ 601415 h 1230106"/>
              <a:gd name="connsiteX5" fmla="*/ 1420823 w 1507674"/>
              <a:gd name="connsiteY5" fmla="*/ 1221699 h 1230106"/>
              <a:gd name="connsiteX6" fmla="*/ 766137 w 1507674"/>
              <a:gd name="connsiteY6" fmla="*/ 1230106 h 1230106"/>
              <a:gd name="connsiteX7" fmla="*/ 6305 w 1507674"/>
              <a:gd name="connsiteY7" fmla="*/ 1230105 h 1230106"/>
              <a:gd name="connsiteX8" fmla="*/ 9668 w 1507674"/>
              <a:gd name="connsiteY8" fmla="*/ 611408 h 1230106"/>
              <a:gd name="connsiteX9" fmla="*/ 437869 w 1507674"/>
              <a:gd name="connsiteY9" fmla="*/ 611408 h 1230106"/>
              <a:gd name="connsiteX10" fmla="*/ 766136 w 1507674"/>
              <a:gd name="connsiteY10" fmla="*/ 939675 h 1230106"/>
              <a:gd name="connsiteX11" fmla="*/ 1094403 w 1507674"/>
              <a:gd name="connsiteY11" fmla="*/ 611408 h 1230106"/>
              <a:gd name="connsiteX12" fmla="*/ 766136 w 1507674"/>
              <a:gd name="connsiteY12" fmla="*/ 283141 h 1230106"/>
              <a:gd name="connsiteX13" fmla="*/ 437869 w 1507674"/>
              <a:gd name="connsiteY13" fmla="*/ 611408 h 1230106"/>
              <a:gd name="connsiteX0" fmla="*/ 9668 w 1505935"/>
              <a:gd name="connsiteY0" fmla="*/ 611408 h 1230106"/>
              <a:gd name="connsiteX1" fmla="*/ 0 w 1505935"/>
              <a:gd name="connsiteY1" fmla="*/ 5514 h 1230106"/>
              <a:gd name="connsiteX2" fmla="*/ 772444 w 1505935"/>
              <a:gd name="connsiteY2" fmla="*/ 11629 h 1230106"/>
              <a:gd name="connsiteX3" fmla="*/ 1504976 w 1505935"/>
              <a:gd name="connsiteY3" fmla="*/ 0 h 1230106"/>
              <a:gd name="connsiteX4" fmla="*/ 1500121 w 1505935"/>
              <a:gd name="connsiteY4" fmla="*/ 601415 h 1230106"/>
              <a:gd name="connsiteX5" fmla="*/ 1505767 w 1505935"/>
              <a:gd name="connsiteY5" fmla="*/ 1221699 h 1230106"/>
              <a:gd name="connsiteX6" fmla="*/ 766137 w 1505935"/>
              <a:gd name="connsiteY6" fmla="*/ 1230106 h 1230106"/>
              <a:gd name="connsiteX7" fmla="*/ 6305 w 1505935"/>
              <a:gd name="connsiteY7" fmla="*/ 1230105 h 1230106"/>
              <a:gd name="connsiteX8" fmla="*/ 9668 w 1505935"/>
              <a:gd name="connsiteY8" fmla="*/ 611408 h 1230106"/>
              <a:gd name="connsiteX9" fmla="*/ 437869 w 1505935"/>
              <a:gd name="connsiteY9" fmla="*/ 611408 h 1230106"/>
              <a:gd name="connsiteX10" fmla="*/ 766136 w 1505935"/>
              <a:gd name="connsiteY10" fmla="*/ 939675 h 1230106"/>
              <a:gd name="connsiteX11" fmla="*/ 1094403 w 1505935"/>
              <a:gd name="connsiteY11" fmla="*/ 611408 h 1230106"/>
              <a:gd name="connsiteX12" fmla="*/ 766136 w 1505935"/>
              <a:gd name="connsiteY12" fmla="*/ 283141 h 1230106"/>
              <a:gd name="connsiteX13" fmla="*/ 437869 w 1505935"/>
              <a:gd name="connsiteY13" fmla="*/ 611408 h 1230106"/>
              <a:gd name="connsiteX0" fmla="*/ 9668 w 1508397"/>
              <a:gd name="connsiteY0" fmla="*/ 611408 h 1230106"/>
              <a:gd name="connsiteX1" fmla="*/ 0 w 1508397"/>
              <a:gd name="connsiteY1" fmla="*/ 5514 h 1230106"/>
              <a:gd name="connsiteX2" fmla="*/ 772444 w 1508397"/>
              <a:gd name="connsiteY2" fmla="*/ 11629 h 1230106"/>
              <a:gd name="connsiteX3" fmla="*/ 1504976 w 1508397"/>
              <a:gd name="connsiteY3" fmla="*/ 0 h 1230106"/>
              <a:gd name="connsiteX4" fmla="*/ 1500121 w 1508397"/>
              <a:gd name="connsiteY4" fmla="*/ 601415 h 1230106"/>
              <a:gd name="connsiteX5" fmla="*/ 1508265 w 1508397"/>
              <a:gd name="connsiteY5" fmla="*/ 1229194 h 1230106"/>
              <a:gd name="connsiteX6" fmla="*/ 766137 w 1508397"/>
              <a:gd name="connsiteY6" fmla="*/ 1230106 h 1230106"/>
              <a:gd name="connsiteX7" fmla="*/ 6305 w 1508397"/>
              <a:gd name="connsiteY7" fmla="*/ 1230105 h 1230106"/>
              <a:gd name="connsiteX8" fmla="*/ 9668 w 1508397"/>
              <a:gd name="connsiteY8" fmla="*/ 611408 h 1230106"/>
              <a:gd name="connsiteX9" fmla="*/ 437869 w 1508397"/>
              <a:gd name="connsiteY9" fmla="*/ 611408 h 1230106"/>
              <a:gd name="connsiteX10" fmla="*/ 766136 w 1508397"/>
              <a:gd name="connsiteY10" fmla="*/ 939675 h 1230106"/>
              <a:gd name="connsiteX11" fmla="*/ 1094403 w 1508397"/>
              <a:gd name="connsiteY11" fmla="*/ 611408 h 1230106"/>
              <a:gd name="connsiteX12" fmla="*/ 766136 w 1508397"/>
              <a:gd name="connsiteY12" fmla="*/ 283141 h 1230106"/>
              <a:gd name="connsiteX13" fmla="*/ 437869 w 1508397"/>
              <a:gd name="connsiteY13" fmla="*/ 611408 h 1230106"/>
              <a:gd name="connsiteX0" fmla="*/ 9668 w 1504976"/>
              <a:gd name="connsiteY0" fmla="*/ 611408 h 1230106"/>
              <a:gd name="connsiteX1" fmla="*/ 0 w 1504976"/>
              <a:gd name="connsiteY1" fmla="*/ 5514 h 1230106"/>
              <a:gd name="connsiteX2" fmla="*/ 772444 w 1504976"/>
              <a:gd name="connsiteY2" fmla="*/ 11629 h 1230106"/>
              <a:gd name="connsiteX3" fmla="*/ 1504976 w 1504976"/>
              <a:gd name="connsiteY3" fmla="*/ 0 h 1230106"/>
              <a:gd name="connsiteX4" fmla="*/ 1500121 w 1504976"/>
              <a:gd name="connsiteY4" fmla="*/ 601415 h 1230106"/>
              <a:gd name="connsiteX5" fmla="*/ 1503268 w 1504976"/>
              <a:gd name="connsiteY5" fmla="*/ 1229194 h 1230106"/>
              <a:gd name="connsiteX6" fmla="*/ 766137 w 1504976"/>
              <a:gd name="connsiteY6" fmla="*/ 1230106 h 1230106"/>
              <a:gd name="connsiteX7" fmla="*/ 6305 w 1504976"/>
              <a:gd name="connsiteY7" fmla="*/ 1230105 h 1230106"/>
              <a:gd name="connsiteX8" fmla="*/ 9668 w 1504976"/>
              <a:gd name="connsiteY8" fmla="*/ 611408 h 1230106"/>
              <a:gd name="connsiteX9" fmla="*/ 437869 w 1504976"/>
              <a:gd name="connsiteY9" fmla="*/ 611408 h 1230106"/>
              <a:gd name="connsiteX10" fmla="*/ 766136 w 1504976"/>
              <a:gd name="connsiteY10" fmla="*/ 939675 h 1230106"/>
              <a:gd name="connsiteX11" fmla="*/ 1094403 w 1504976"/>
              <a:gd name="connsiteY11" fmla="*/ 611408 h 1230106"/>
              <a:gd name="connsiteX12" fmla="*/ 766136 w 1504976"/>
              <a:gd name="connsiteY12" fmla="*/ 283141 h 1230106"/>
              <a:gd name="connsiteX13" fmla="*/ 437869 w 1504976"/>
              <a:gd name="connsiteY13" fmla="*/ 611408 h 1230106"/>
              <a:gd name="connsiteX0" fmla="*/ 4671 w 1504976"/>
              <a:gd name="connsiteY0" fmla="*/ 611408 h 1230106"/>
              <a:gd name="connsiteX1" fmla="*/ 0 w 1504976"/>
              <a:gd name="connsiteY1" fmla="*/ 5514 h 1230106"/>
              <a:gd name="connsiteX2" fmla="*/ 772444 w 1504976"/>
              <a:gd name="connsiteY2" fmla="*/ 11629 h 1230106"/>
              <a:gd name="connsiteX3" fmla="*/ 1504976 w 1504976"/>
              <a:gd name="connsiteY3" fmla="*/ 0 h 1230106"/>
              <a:gd name="connsiteX4" fmla="*/ 1500121 w 1504976"/>
              <a:gd name="connsiteY4" fmla="*/ 601415 h 1230106"/>
              <a:gd name="connsiteX5" fmla="*/ 1503268 w 1504976"/>
              <a:gd name="connsiteY5" fmla="*/ 1229194 h 1230106"/>
              <a:gd name="connsiteX6" fmla="*/ 766137 w 1504976"/>
              <a:gd name="connsiteY6" fmla="*/ 1230106 h 1230106"/>
              <a:gd name="connsiteX7" fmla="*/ 6305 w 1504976"/>
              <a:gd name="connsiteY7" fmla="*/ 1230105 h 1230106"/>
              <a:gd name="connsiteX8" fmla="*/ 4671 w 1504976"/>
              <a:gd name="connsiteY8" fmla="*/ 611408 h 1230106"/>
              <a:gd name="connsiteX9" fmla="*/ 437869 w 1504976"/>
              <a:gd name="connsiteY9" fmla="*/ 611408 h 1230106"/>
              <a:gd name="connsiteX10" fmla="*/ 766136 w 1504976"/>
              <a:gd name="connsiteY10" fmla="*/ 939675 h 1230106"/>
              <a:gd name="connsiteX11" fmla="*/ 1094403 w 1504976"/>
              <a:gd name="connsiteY11" fmla="*/ 611408 h 1230106"/>
              <a:gd name="connsiteX12" fmla="*/ 766136 w 1504976"/>
              <a:gd name="connsiteY12" fmla="*/ 283141 h 1230106"/>
              <a:gd name="connsiteX13" fmla="*/ 437869 w 1504976"/>
              <a:gd name="connsiteY13" fmla="*/ 611408 h 1230106"/>
              <a:gd name="connsiteX0" fmla="*/ 107836 w 1608141"/>
              <a:gd name="connsiteY0" fmla="*/ 769239 h 1387937"/>
              <a:gd name="connsiteX1" fmla="*/ 0 w 1608141"/>
              <a:gd name="connsiteY1" fmla="*/ 0 h 1387937"/>
              <a:gd name="connsiteX2" fmla="*/ 875609 w 1608141"/>
              <a:gd name="connsiteY2" fmla="*/ 169460 h 1387937"/>
              <a:gd name="connsiteX3" fmla="*/ 1608141 w 1608141"/>
              <a:gd name="connsiteY3" fmla="*/ 157831 h 1387937"/>
              <a:gd name="connsiteX4" fmla="*/ 1603286 w 1608141"/>
              <a:gd name="connsiteY4" fmla="*/ 759246 h 1387937"/>
              <a:gd name="connsiteX5" fmla="*/ 1606433 w 1608141"/>
              <a:gd name="connsiteY5" fmla="*/ 1387025 h 1387937"/>
              <a:gd name="connsiteX6" fmla="*/ 869302 w 1608141"/>
              <a:gd name="connsiteY6" fmla="*/ 1387937 h 1387937"/>
              <a:gd name="connsiteX7" fmla="*/ 109470 w 1608141"/>
              <a:gd name="connsiteY7" fmla="*/ 1387936 h 1387937"/>
              <a:gd name="connsiteX8" fmla="*/ 107836 w 1608141"/>
              <a:gd name="connsiteY8" fmla="*/ 769239 h 1387937"/>
              <a:gd name="connsiteX9" fmla="*/ 541034 w 1608141"/>
              <a:gd name="connsiteY9" fmla="*/ 769239 h 1387937"/>
              <a:gd name="connsiteX10" fmla="*/ 869301 w 1608141"/>
              <a:gd name="connsiteY10" fmla="*/ 1097506 h 1387937"/>
              <a:gd name="connsiteX11" fmla="*/ 1197568 w 1608141"/>
              <a:gd name="connsiteY11" fmla="*/ 769239 h 1387937"/>
              <a:gd name="connsiteX12" fmla="*/ 869301 w 1608141"/>
              <a:gd name="connsiteY12" fmla="*/ 440972 h 1387937"/>
              <a:gd name="connsiteX13" fmla="*/ 541034 w 1608141"/>
              <a:gd name="connsiteY13" fmla="*/ 769239 h 1387937"/>
              <a:gd name="connsiteX0" fmla="*/ 107836 w 1728501"/>
              <a:gd name="connsiteY0" fmla="*/ 769239 h 1387937"/>
              <a:gd name="connsiteX1" fmla="*/ 0 w 1728501"/>
              <a:gd name="connsiteY1" fmla="*/ 0 h 1387937"/>
              <a:gd name="connsiteX2" fmla="*/ 875609 w 1728501"/>
              <a:gd name="connsiteY2" fmla="*/ 169460 h 1387937"/>
              <a:gd name="connsiteX3" fmla="*/ 1728501 w 1728501"/>
              <a:gd name="connsiteY3" fmla="*/ 5232 h 1387937"/>
              <a:gd name="connsiteX4" fmla="*/ 1603286 w 1728501"/>
              <a:gd name="connsiteY4" fmla="*/ 759246 h 1387937"/>
              <a:gd name="connsiteX5" fmla="*/ 1606433 w 1728501"/>
              <a:gd name="connsiteY5" fmla="*/ 1387025 h 1387937"/>
              <a:gd name="connsiteX6" fmla="*/ 869302 w 1728501"/>
              <a:gd name="connsiteY6" fmla="*/ 1387937 h 1387937"/>
              <a:gd name="connsiteX7" fmla="*/ 109470 w 1728501"/>
              <a:gd name="connsiteY7" fmla="*/ 1387936 h 1387937"/>
              <a:gd name="connsiteX8" fmla="*/ 107836 w 1728501"/>
              <a:gd name="connsiteY8" fmla="*/ 769239 h 1387937"/>
              <a:gd name="connsiteX9" fmla="*/ 541034 w 1728501"/>
              <a:gd name="connsiteY9" fmla="*/ 769239 h 1387937"/>
              <a:gd name="connsiteX10" fmla="*/ 869301 w 1728501"/>
              <a:gd name="connsiteY10" fmla="*/ 1097506 h 1387937"/>
              <a:gd name="connsiteX11" fmla="*/ 1197568 w 1728501"/>
              <a:gd name="connsiteY11" fmla="*/ 769239 h 1387937"/>
              <a:gd name="connsiteX12" fmla="*/ 869301 w 1728501"/>
              <a:gd name="connsiteY12" fmla="*/ 440972 h 1387937"/>
              <a:gd name="connsiteX13" fmla="*/ 541034 w 1728501"/>
              <a:gd name="connsiteY13" fmla="*/ 769239 h 1387937"/>
              <a:gd name="connsiteX0" fmla="*/ 107836 w 1728501"/>
              <a:gd name="connsiteY0" fmla="*/ 769239 h 1387937"/>
              <a:gd name="connsiteX1" fmla="*/ 0 w 1728501"/>
              <a:gd name="connsiteY1" fmla="*/ 0 h 1387937"/>
              <a:gd name="connsiteX2" fmla="*/ 860565 w 1728501"/>
              <a:gd name="connsiteY2" fmla="*/ 21160 h 1387937"/>
              <a:gd name="connsiteX3" fmla="*/ 1728501 w 1728501"/>
              <a:gd name="connsiteY3" fmla="*/ 5232 h 1387937"/>
              <a:gd name="connsiteX4" fmla="*/ 1603286 w 1728501"/>
              <a:gd name="connsiteY4" fmla="*/ 759246 h 1387937"/>
              <a:gd name="connsiteX5" fmla="*/ 1606433 w 1728501"/>
              <a:gd name="connsiteY5" fmla="*/ 1387025 h 1387937"/>
              <a:gd name="connsiteX6" fmla="*/ 869302 w 1728501"/>
              <a:gd name="connsiteY6" fmla="*/ 1387937 h 1387937"/>
              <a:gd name="connsiteX7" fmla="*/ 109470 w 1728501"/>
              <a:gd name="connsiteY7" fmla="*/ 1387936 h 1387937"/>
              <a:gd name="connsiteX8" fmla="*/ 107836 w 1728501"/>
              <a:gd name="connsiteY8" fmla="*/ 769239 h 1387937"/>
              <a:gd name="connsiteX9" fmla="*/ 541034 w 1728501"/>
              <a:gd name="connsiteY9" fmla="*/ 769239 h 1387937"/>
              <a:gd name="connsiteX10" fmla="*/ 869301 w 1728501"/>
              <a:gd name="connsiteY10" fmla="*/ 1097506 h 1387937"/>
              <a:gd name="connsiteX11" fmla="*/ 1197568 w 1728501"/>
              <a:gd name="connsiteY11" fmla="*/ 769239 h 1387937"/>
              <a:gd name="connsiteX12" fmla="*/ 869301 w 1728501"/>
              <a:gd name="connsiteY12" fmla="*/ 440972 h 1387937"/>
              <a:gd name="connsiteX13" fmla="*/ 541034 w 1728501"/>
              <a:gd name="connsiteY13" fmla="*/ 769239 h 1387937"/>
              <a:gd name="connsiteX0" fmla="*/ 13267 w 1728501"/>
              <a:gd name="connsiteY0" fmla="*/ 769239 h 1387937"/>
              <a:gd name="connsiteX1" fmla="*/ 0 w 1728501"/>
              <a:gd name="connsiteY1" fmla="*/ 0 h 1387937"/>
              <a:gd name="connsiteX2" fmla="*/ 860565 w 1728501"/>
              <a:gd name="connsiteY2" fmla="*/ 21160 h 1387937"/>
              <a:gd name="connsiteX3" fmla="*/ 1728501 w 1728501"/>
              <a:gd name="connsiteY3" fmla="*/ 5232 h 1387937"/>
              <a:gd name="connsiteX4" fmla="*/ 1603286 w 1728501"/>
              <a:gd name="connsiteY4" fmla="*/ 759246 h 1387937"/>
              <a:gd name="connsiteX5" fmla="*/ 1606433 w 1728501"/>
              <a:gd name="connsiteY5" fmla="*/ 1387025 h 1387937"/>
              <a:gd name="connsiteX6" fmla="*/ 869302 w 1728501"/>
              <a:gd name="connsiteY6" fmla="*/ 1387937 h 1387937"/>
              <a:gd name="connsiteX7" fmla="*/ 109470 w 1728501"/>
              <a:gd name="connsiteY7" fmla="*/ 1387936 h 1387937"/>
              <a:gd name="connsiteX8" fmla="*/ 13267 w 1728501"/>
              <a:gd name="connsiteY8" fmla="*/ 769239 h 1387937"/>
              <a:gd name="connsiteX9" fmla="*/ 541034 w 1728501"/>
              <a:gd name="connsiteY9" fmla="*/ 769239 h 1387937"/>
              <a:gd name="connsiteX10" fmla="*/ 869301 w 1728501"/>
              <a:gd name="connsiteY10" fmla="*/ 1097506 h 1387937"/>
              <a:gd name="connsiteX11" fmla="*/ 1197568 w 1728501"/>
              <a:gd name="connsiteY11" fmla="*/ 769239 h 1387937"/>
              <a:gd name="connsiteX12" fmla="*/ 869301 w 1728501"/>
              <a:gd name="connsiteY12" fmla="*/ 440972 h 1387937"/>
              <a:gd name="connsiteX13" fmla="*/ 541034 w 1728501"/>
              <a:gd name="connsiteY13" fmla="*/ 769239 h 1387937"/>
              <a:gd name="connsiteX0" fmla="*/ 13267 w 1728501"/>
              <a:gd name="connsiteY0" fmla="*/ 769239 h 1499698"/>
              <a:gd name="connsiteX1" fmla="*/ 0 w 1728501"/>
              <a:gd name="connsiteY1" fmla="*/ 0 h 1499698"/>
              <a:gd name="connsiteX2" fmla="*/ 860565 w 1728501"/>
              <a:gd name="connsiteY2" fmla="*/ 21160 h 1499698"/>
              <a:gd name="connsiteX3" fmla="*/ 1728501 w 1728501"/>
              <a:gd name="connsiteY3" fmla="*/ 5232 h 1499698"/>
              <a:gd name="connsiteX4" fmla="*/ 1603286 w 1728501"/>
              <a:gd name="connsiteY4" fmla="*/ 759246 h 1499698"/>
              <a:gd name="connsiteX5" fmla="*/ 1606433 w 1728501"/>
              <a:gd name="connsiteY5" fmla="*/ 1387025 h 1499698"/>
              <a:gd name="connsiteX6" fmla="*/ 869302 w 1728501"/>
              <a:gd name="connsiteY6" fmla="*/ 1387937 h 1499698"/>
              <a:gd name="connsiteX7" fmla="*/ 23499 w 1728501"/>
              <a:gd name="connsiteY7" fmla="*/ 1499698 h 1499698"/>
              <a:gd name="connsiteX8" fmla="*/ 13267 w 1728501"/>
              <a:gd name="connsiteY8" fmla="*/ 769239 h 1499698"/>
              <a:gd name="connsiteX9" fmla="*/ 541034 w 1728501"/>
              <a:gd name="connsiteY9" fmla="*/ 769239 h 1499698"/>
              <a:gd name="connsiteX10" fmla="*/ 869301 w 1728501"/>
              <a:gd name="connsiteY10" fmla="*/ 1097506 h 1499698"/>
              <a:gd name="connsiteX11" fmla="*/ 1197568 w 1728501"/>
              <a:gd name="connsiteY11" fmla="*/ 769239 h 1499698"/>
              <a:gd name="connsiteX12" fmla="*/ 869301 w 1728501"/>
              <a:gd name="connsiteY12" fmla="*/ 440972 h 1499698"/>
              <a:gd name="connsiteX13" fmla="*/ 541034 w 1728501"/>
              <a:gd name="connsiteY13" fmla="*/ 769239 h 1499698"/>
              <a:gd name="connsiteX0" fmla="*/ 13267 w 1728501"/>
              <a:gd name="connsiteY0" fmla="*/ 769239 h 1512594"/>
              <a:gd name="connsiteX1" fmla="*/ 0 w 1728501"/>
              <a:gd name="connsiteY1" fmla="*/ 0 h 1512594"/>
              <a:gd name="connsiteX2" fmla="*/ 860565 w 1728501"/>
              <a:gd name="connsiteY2" fmla="*/ 21160 h 1512594"/>
              <a:gd name="connsiteX3" fmla="*/ 1728501 w 1728501"/>
              <a:gd name="connsiteY3" fmla="*/ 5232 h 1512594"/>
              <a:gd name="connsiteX4" fmla="*/ 1603286 w 1728501"/>
              <a:gd name="connsiteY4" fmla="*/ 759246 h 1512594"/>
              <a:gd name="connsiteX5" fmla="*/ 1606433 w 1728501"/>
              <a:gd name="connsiteY5" fmla="*/ 1387025 h 1512594"/>
              <a:gd name="connsiteX6" fmla="*/ 869302 w 1728501"/>
              <a:gd name="connsiteY6" fmla="*/ 1387937 h 1512594"/>
              <a:gd name="connsiteX7" fmla="*/ 6305 w 1728501"/>
              <a:gd name="connsiteY7" fmla="*/ 1512594 h 1512594"/>
              <a:gd name="connsiteX8" fmla="*/ 13267 w 1728501"/>
              <a:gd name="connsiteY8" fmla="*/ 769239 h 1512594"/>
              <a:gd name="connsiteX9" fmla="*/ 541034 w 1728501"/>
              <a:gd name="connsiteY9" fmla="*/ 769239 h 1512594"/>
              <a:gd name="connsiteX10" fmla="*/ 869301 w 1728501"/>
              <a:gd name="connsiteY10" fmla="*/ 1097506 h 1512594"/>
              <a:gd name="connsiteX11" fmla="*/ 1197568 w 1728501"/>
              <a:gd name="connsiteY11" fmla="*/ 769239 h 1512594"/>
              <a:gd name="connsiteX12" fmla="*/ 869301 w 1728501"/>
              <a:gd name="connsiteY12" fmla="*/ 440972 h 1512594"/>
              <a:gd name="connsiteX13" fmla="*/ 541034 w 1728501"/>
              <a:gd name="connsiteY13" fmla="*/ 769239 h 1512594"/>
              <a:gd name="connsiteX0" fmla="*/ 13267 w 1728501"/>
              <a:gd name="connsiteY0" fmla="*/ 769239 h 1521299"/>
              <a:gd name="connsiteX1" fmla="*/ 0 w 1728501"/>
              <a:gd name="connsiteY1" fmla="*/ 0 h 1521299"/>
              <a:gd name="connsiteX2" fmla="*/ 860565 w 1728501"/>
              <a:gd name="connsiteY2" fmla="*/ 21160 h 1521299"/>
              <a:gd name="connsiteX3" fmla="*/ 1728501 w 1728501"/>
              <a:gd name="connsiteY3" fmla="*/ 5232 h 1521299"/>
              <a:gd name="connsiteX4" fmla="*/ 1603286 w 1728501"/>
              <a:gd name="connsiteY4" fmla="*/ 759246 h 1521299"/>
              <a:gd name="connsiteX5" fmla="*/ 1606433 w 1728501"/>
              <a:gd name="connsiteY5" fmla="*/ 1387025 h 1521299"/>
              <a:gd name="connsiteX6" fmla="*/ 884347 w 1728501"/>
              <a:gd name="connsiteY6" fmla="*/ 1516894 h 1521299"/>
              <a:gd name="connsiteX7" fmla="*/ 6305 w 1728501"/>
              <a:gd name="connsiteY7" fmla="*/ 1512594 h 1521299"/>
              <a:gd name="connsiteX8" fmla="*/ 13267 w 1728501"/>
              <a:gd name="connsiteY8" fmla="*/ 769239 h 1521299"/>
              <a:gd name="connsiteX9" fmla="*/ 541034 w 1728501"/>
              <a:gd name="connsiteY9" fmla="*/ 769239 h 1521299"/>
              <a:gd name="connsiteX10" fmla="*/ 869301 w 1728501"/>
              <a:gd name="connsiteY10" fmla="*/ 1097506 h 1521299"/>
              <a:gd name="connsiteX11" fmla="*/ 1197568 w 1728501"/>
              <a:gd name="connsiteY11" fmla="*/ 769239 h 1521299"/>
              <a:gd name="connsiteX12" fmla="*/ 869301 w 1728501"/>
              <a:gd name="connsiteY12" fmla="*/ 440972 h 1521299"/>
              <a:gd name="connsiteX13" fmla="*/ 541034 w 1728501"/>
              <a:gd name="connsiteY13" fmla="*/ 769239 h 1521299"/>
              <a:gd name="connsiteX0" fmla="*/ 13267 w 1728501"/>
              <a:gd name="connsiteY0" fmla="*/ 769239 h 1522429"/>
              <a:gd name="connsiteX1" fmla="*/ 0 w 1728501"/>
              <a:gd name="connsiteY1" fmla="*/ 0 h 1522429"/>
              <a:gd name="connsiteX2" fmla="*/ 860565 w 1728501"/>
              <a:gd name="connsiteY2" fmla="*/ 21160 h 1522429"/>
              <a:gd name="connsiteX3" fmla="*/ 1728501 w 1728501"/>
              <a:gd name="connsiteY3" fmla="*/ 5232 h 1522429"/>
              <a:gd name="connsiteX4" fmla="*/ 1603286 w 1728501"/>
              <a:gd name="connsiteY4" fmla="*/ 759246 h 1522429"/>
              <a:gd name="connsiteX5" fmla="*/ 1724643 w 1728501"/>
              <a:gd name="connsiteY5" fmla="*/ 1522429 h 1522429"/>
              <a:gd name="connsiteX6" fmla="*/ 884347 w 1728501"/>
              <a:gd name="connsiteY6" fmla="*/ 1516894 h 1522429"/>
              <a:gd name="connsiteX7" fmla="*/ 6305 w 1728501"/>
              <a:gd name="connsiteY7" fmla="*/ 1512594 h 1522429"/>
              <a:gd name="connsiteX8" fmla="*/ 13267 w 1728501"/>
              <a:gd name="connsiteY8" fmla="*/ 769239 h 1522429"/>
              <a:gd name="connsiteX9" fmla="*/ 541034 w 1728501"/>
              <a:gd name="connsiteY9" fmla="*/ 769239 h 1522429"/>
              <a:gd name="connsiteX10" fmla="*/ 869301 w 1728501"/>
              <a:gd name="connsiteY10" fmla="*/ 1097506 h 1522429"/>
              <a:gd name="connsiteX11" fmla="*/ 1197568 w 1728501"/>
              <a:gd name="connsiteY11" fmla="*/ 769239 h 1522429"/>
              <a:gd name="connsiteX12" fmla="*/ 869301 w 1728501"/>
              <a:gd name="connsiteY12" fmla="*/ 440972 h 1522429"/>
              <a:gd name="connsiteX13" fmla="*/ 541034 w 1728501"/>
              <a:gd name="connsiteY13" fmla="*/ 769239 h 1522429"/>
              <a:gd name="connsiteX0" fmla="*/ 13267 w 1728501"/>
              <a:gd name="connsiteY0" fmla="*/ 769239 h 1522429"/>
              <a:gd name="connsiteX1" fmla="*/ 0 w 1728501"/>
              <a:gd name="connsiteY1" fmla="*/ 0 h 1522429"/>
              <a:gd name="connsiteX2" fmla="*/ 860565 w 1728501"/>
              <a:gd name="connsiteY2" fmla="*/ 21160 h 1522429"/>
              <a:gd name="connsiteX3" fmla="*/ 1728501 w 1728501"/>
              <a:gd name="connsiteY3" fmla="*/ 5232 h 1522429"/>
              <a:gd name="connsiteX4" fmla="*/ 1721497 w 1728501"/>
              <a:gd name="connsiteY4" fmla="*/ 759246 h 1522429"/>
              <a:gd name="connsiteX5" fmla="*/ 1724643 w 1728501"/>
              <a:gd name="connsiteY5" fmla="*/ 1522429 h 1522429"/>
              <a:gd name="connsiteX6" fmla="*/ 884347 w 1728501"/>
              <a:gd name="connsiteY6" fmla="*/ 1516894 h 1522429"/>
              <a:gd name="connsiteX7" fmla="*/ 6305 w 1728501"/>
              <a:gd name="connsiteY7" fmla="*/ 1512594 h 1522429"/>
              <a:gd name="connsiteX8" fmla="*/ 13267 w 1728501"/>
              <a:gd name="connsiteY8" fmla="*/ 769239 h 1522429"/>
              <a:gd name="connsiteX9" fmla="*/ 541034 w 1728501"/>
              <a:gd name="connsiteY9" fmla="*/ 769239 h 1522429"/>
              <a:gd name="connsiteX10" fmla="*/ 869301 w 1728501"/>
              <a:gd name="connsiteY10" fmla="*/ 1097506 h 1522429"/>
              <a:gd name="connsiteX11" fmla="*/ 1197568 w 1728501"/>
              <a:gd name="connsiteY11" fmla="*/ 769239 h 1522429"/>
              <a:gd name="connsiteX12" fmla="*/ 869301 w 1728501"/>
              <a:gd name="connsiteY12" fmla="*/ 440972 h 1522429"/>
              <a:gd name="connsiteX13" fmla="*/ 541034 w 1728501"/>
              <a:gd name="connsiteY13" fmla="*/ 769239 h 1522429"/>
              <a:gd name="connsiteX0" fmla="*/ 13267 w 1728501"/>
              <a:gd name="connsiteY0" fmla="*/ 769239 h 1522429"/>
              <a:gd name="connsiteX1" fmla="*/ 0 w 1728501"/>
              <a:gd name="connsiteY1" fmla="*/ 0 h 1522429"/>
              <a:gd name="connsiteX2" fmla="*/ 860565 w 1728501"/>
              <a:gd name="connsiteY2" fmla="*/ 21160 h 1522429"/>
              <a:gd name="connsiteX3" fmla="*/ 1728501 w 1728501"/>
              <a:gd name="connsiteY3" fmla="*/ 5232 h 1522429"/>
              <a:gd name="connsiteX4" fmla="*/ 1721497 w 1728501"/>
              <a:gd name="connsiteY4" fmla="*/ 759246 h 1522429"/>
              <a:gd name="connsiteX5" fmla="*/ 1724643 w 1728501"/>
              <a:gd name="connsiteY5" fmla="*/ 1522429 h 1522429"/>
              <a:gd name="connsiteX6" fmla="*/ 884347 w 1728501"/>
              <a:gd name="connsiteY6" fmla="*/ 1516894 h 1522429"/>
              <a:gd name="connsiteX7" fmla="*/ 6305 w 1728501"/>
              <a:gd name="connsiteY7" fmla="*/ 1512594 h 1522429"/>
              <a:gd name="connsiteX8" fmla="*/ 13267 w 1728501"/>
              <a:gd name="connsiteY8" fmla="*/ 769239 h 1522429"/>
              <a:gd name="connsiteX9" fmla="*/ 541034 w 1728501"/>
              <a:gd name="connsiteY9" fmla="*/ 769239 h 1522429"/>
              <a:gd name="connsiteX10" fmla="*/ 869301 w 1728501"/>
              <a:gd name="connsiteY10" fmla="*/ 1097506 h 1522429"/>
              <a:gd name="connsiteX11" fmla="*/ 1197568 w 1728501"/>
              <a:gd name="connsiteY11" fmla="*/ 769239 h 1522429"/>
              <a:gd name="connsiteX12" fmla="*/ 869301 w 1728501"/>
              <a:gd name="connsiteY12" fmla="*/ 440972 h 1522429"/>
              <a:gd name="connsiteX13" fmla="*/ 541034 w 1728501"/>
              <a:gd name="connsiteY13" fmla="*/ 769239 h 1522429"/>
              <a:gd name="connsiteX0" fmla="*/ 13267 w 1728501"/>
              <a:gd name="connsiteY0" fmla="*/ 769239 h 1522429"/>
              <a:gd name="connsiteX1" fmla="*/ 0 w 1728501"/>
              <a:gd name="connsiteY1" fmla="*/ 0 h 1522429"/>
              <a:gd name="connsiteX2" fmla="*/ 860565 w 1728501"/>
              <a:gd name="connsiteY2" fmla="*/ 21160 h 1522429"/>
              <a:gd name="connsiteX3" fmla="*/ 1728501 w 1728501"/>
              <a:gd name="connsiteY3" fmla="*/ 5232 h 1522429"/>
              <a:gd name="connsiteX4" fmla="*/ 1721497 w 1728501"/>
              <a:gd name="connsiteY4" fmla="*/ 759246 h 1522429"/>
              <a:gd name="connsiteX5" fmla="*/ 1724643 w 1728501"/>
              <a:gd name="connsiteY5" fmla="*/ 1522429 h 1522429"/>
              <a:gd name="connsiteX6" fmla="*/ 884347 w 1728501"/>
              <a:gd name="connsiteY6" fmla="*/ 1516894 h 1522429"/>
              <a:gd name="connsiteX7" fmla="*/ 6305 w 1728501"/>
              <a:gd name="connsiteY7" fmla="*/ 1512594 h 1522429"/>
              <a:gd name="connsiteX8" fmla="*/ 13267 w 1728501"/>
              <a:gd name="connsiteY8" fmla="*/ 769239 h 1522429"/>
              <a:gd name="connsiteX9" fmla="*/ 541034 w 1728501"/>
              <a:gd name="connsiteY9" fmla="*/ 769239 h 1522429"/>
              <a:gd name="connsiteX10" fmla="*/ 869301 w 1728501"/>
              <a:gd name="connsiteY10" fmla="*/ 1097506 h 1522429"/>
              <a:gd name="connsiteX11" fmla="*/ 1197568 w 1728501"/>
              <a:gd name="connsiteY11" fmla="*/ 769239 h 1522429"/>
              <a:gd name="connsiteX12" fmla="*/ 869301 w 1728501"/>
              <a:gd name="connsiteY12" fmla="*/ 440972 h 1522429"/>
              <a:gd name="connsiteX13" fmla="*/ 541034 w 1728501"/>
              <a:gd name="connsiteY13" fmla="*/ 769239 h 1522429"/>
              <a:gd name="connsiteX0" fmla="*/ 13267 w 1728501"/>
              <a:gd name="connsiteY0" fmla="*/ 769239 h 1522429"/>
              <a:gd name="connsiteX1" fmla="*/ 0 w 1728501"/>
              <a:gd name="connsiteY1" fmla="*/ 0 h 1522429"/>
              <a:gd name="connsiteX2" fmla="*/ 860565 w 1728501"/>
              <a:gd name="connsiteY2" fmla="*/ 21160 h 1522429"/>
              <a:gd name="connsiteX3" fmla="*/ 1728501 w 1728501"/>
              <a:gd name="connsiteY3" fmla="*/ 5232 h 1522429"/>
              <a:gd name="connsiteX4" fmla="*/ 1721497 w 1728501"/>
              <a:gd name="connsiteY4" fmla="*/ 759246 h 1522429"/>
              <a:gd name="connsiteX5" fmla="*/ 1724643 w 1728501"/>
              <a:gd name="connsiteY5" fmla="*/ 1522429 h 1522429"/>
              <a:gd name="connsiteX6" fmla="*/ 884347 w 1728501"/>
              <a:gd name="connsiteY6" fmla="*/ 1516894 h 1522429"/>
              <a:gd name="connsiteX7" fmla="*/ 6305 w 1728501"/>
              <a:gd name="connsiteY7" fmla="*/ 1512594 h 1522429"/>
              <a:gd name="connsiteX8" fmla="*/ 13267 w 1728501"/>
              <a:gd name="connsiteY8" fmla="*/ 769239 h 1522429"/>
              <a:gd name="connsiteX9" fmla="*/ 541034 w 1728501"/>
              <a:gd name="connsiteY9" fmla="*/ 769239 h 1522429"/>
              <a:gd name="connsiteX10" fmla="*/ 869301 w 1728501"/>
              <a:gd name="connsiteY10" fmla="*/ 1097506 h 1522429"/>
              <a:gd name="connsiteX11" fmla="*/ 1197568 w 1728501"/>
              <a:gd name="connsiteY11" fmla="*/ 769239 h 1522429"/>
              <a:gd name="connsiteX12" fmla="*/ 869301 w 1728501"/>
              <a:gd name="connsiteY12" fmla="*/ 440972 h 1522429"/>
              <a:gd name="connsiteX13" fmla="*/ 541034 w 1728501"/>
              <a:gd name="connsiteY13" fmla="*/ 769239 h 1522429"/>
              <a:gd name="connsiteX0" fmla="*/ 13267 w 1728501"/>
              <a:gd name="connsiteY0" fmla="*/ 769239 h 1522429"/>
              <a:gd name="connsiteX1" fmla="*/ 0 w 1728501"/>
              <a:gd name="connsiteY1" fmla="*/ 0 h 1522429"/>
              <a:gd name="connsiteX2" fmla="*/ 860565 w 1728501"/>
              <a:gd name="connsiteY2" fmla="*/ 21160 h 1522429"/>
              <a:gd name="connsiteX3" fmla="*/ 1728501 w 1728501"/>
              <a:gd name="connsiteY3" fmla="*/ 5232 h 1522429"/>
              <a:gd name="connsiteX4" fmla="*/ 1721497 w 1728501"/>
              <a:gd name="connsiteY4" fmla="*/ 759246 h 1522429"/>
              <a:gd name="connsiteX5" fmla="*/ 1724643 w 1728501"/>
              <a:gd name="connsiteY5" fmla="*/ 1522429 h 1522429"/>
              <a:gd name="connsiteX6" fmla="*/ 884347 w 1728501"/>
              <a:gd name="connsiteY6" fmla="*/ 1516894 h 1522429"/>
              <a:gd name="connsiteX7" fmla="*/ 6305 w 1728501"/>
              <a:gd name="connsiteY7" fmla="*/ 1512594 h 1522429"/>
              <a:gd name="connsiteX8" fmla="*/ 13267 w 1728501"/>
              <a:gd name="connsiteY8" fmla="*/ 769239 h 1522429"/>
              <a:gd name="connsiteX9" fmla="*/ 541034 w 1728501"/>
              <a:gd name="connsiteY9" fmla="*/ 769239 h 1522429"/>
              <a:gd name="connsiteX10" fmla="*/ 869301 w 1728501"/>
              <a:gd name="connsiteY10" fmla="*/ 1097506 h 1522429"/>
              <a:gd name="connsiteX11" fmla="*/ 1197568 w 1728501"/>
              <a:gd name="connsiteY11" fmla="*/ 769239 h 1522429"/>
              <a:gd name="connsiteX12" fmla="*/ 869301 w 1728501"/>
              <a:gd name="connsiteY12" fmla="*/ 440972 h 1522429"/>
              <a:gd name="connsiteX13" fmla="*/ 541034 w 1728501"/>
              <a:gd name="connsiteY13" fmla="*/ 769239 h 1522429"/>
              <a:gd name="connsiteX0" fmla="*/ 13267 w 1728501"/>
              <a:gd name="connsiteY0" fmla="*/ 769239 h 1522429"/>
              <a:gd name="connsiteX1" fmla="*/ 0 w 1728501"/>
              <a:gd name="connsiteY1" fmla="*/ 0 h 1522429"/>
              <a:gd name="connsiteX2" fmla="*/ 860565 w 1728501"/>
              <a:gd name="connsiteY2" fmla="*/ 21160 h 1522429"/>
              <a:gd name="connsiteX3" fmla="*/ 1728501 w 1728501"/>
              <a:gd name="connsiteY3" fmla="*/ 5232 h 1522429"/>
              <a:gd name="connsiteX4" fmla="*/ 1721497 w 1728501"/>
              <a:gd name="connsiteY4" fmla="*/ 759246 h 1522429"/>
              <a:gd name="connsiteX5" fmla="*/ 1724643 w 1728501"/>
              <a:gd name="connsiteY5" fmla="*/ 1522429 h 1522429"/>
              <a:gd name="connsiteX6" fmla="*/ 884347 w 1728501"/>
              <a:gd name="connsiteY6" fmla="*/ 1516894 h 1522429"/>
              <a:gd name="connsiteX7" fmla="*/ 6305 w 1728501"/>
              <a:gd name="connsiteY7" fmla="*/ 1512594 h 1522429"/>
              <a:gd name="connsiteX8" fmla="*/ 13267 w 1728501"/>
              <a:gd name="connsiteY8" fmla="*/ 769239 h 1522429"/>
              <a:gd name="connsiteX9" fmla="*/ 541034 w 1728501"/>
              <a:gd name="connsiteY9" fmla="*/ 769239 h 1522429"/>
              <a:gd name="connsiteX10" fmla="*/ 869301 w 1728501"/>
              <a:gd name="connsiteY10" fmla="*/ 1097506 h 1522429"/>
              <a:gd name="connsiteX11" fmla="*/ 1197568 w 1728501"/>
              <a:gd name="connsiteY11" fmla="*/ 769239 h 1522429"/>
              <a:gd name="connsiteX12" fmla="*/ 869301 w 1728501"/>
              <a:gd name="connsiteY12" fmla="*/ 440972 h 1522429"/>
              <a:gd name="connsiteX13" fmla="*/ 541034 w 1728501"/>
              <a:gd name="connsiteY13" fmla="*/ 769239 h 1522429"/>
              <a:gd name="connsiteX0" fmla="*/ 13267 w 1728501"/>
              <a:gd name="connsiteY0" fmla="*/ 769239 h 1522429"/>
              <a:gd name="connsiteX1" fmla="*/ 0 w 1728501"/>
              <a:gd name="connsiteY1" fmla="*/ 0 h 1522429"/>
              <a:gd name="connsiteX2" fmla="*/ 860565 w 1728501"/>
              <a:gd name="connsiteY2" fmla="*/ 21160 h 1522429"/>
              <a:gd name="connsiteX3" fmla="*/ 1728501 w 1728501"/>
              <a:gd name="connsiteY3" fmla="*/ 5232 h 1522429"/>
              <a:gd name="connsiteX4" fmla="*/ 1721497 w 1728501"/>
              <a:gd name="connsiteY4" fmla="*/ 759246 h 1522429"/>
              <a:gd name="connsiteX5" fmla="*/ 1724643 w 1728501"/>
              <a:gd name="connsiteY5" fmla="*/ 1522429 h 1522429"/>
              <a:gd name="connsiteX6" fmla="*/ 884347 w 1728501"/>
              <a:gd name="connsiteY6" fmla="*/ 1516894 h 1522429"/>
              <a:gd name="connsiteX7" fmla="*/ 6305 w 1728501"/>
              <a:gd name="connsiteY7" fmla="*/ 1512594 h 1522429"/>
              <a:gd name="connsiteX8" fmla="*/ 13267 w 1728501"/>
              <a:gd name="connsiteY8" fmla="*/ 769239 h 1522429"/>
              <a:gd name="connsiteX9" fmla="*/ 541034 w 1728501"/>
              <a:gd name="connsiteY9" fmla="*/ 769239 h 1522429"/>
              <a:gd name="connsiteX10" fmla="*/ 869301 w 1728501"/>
              <a:gd name="connsiteY10" fmla="*/ 1097506 h 1522429"/>
              <a:gd name="connsiteX11" fmla="*/ 1197568 w 1728501"/>
              <a:gd name="connsiteY11" fmla="*/ 769239 h 1522429"/>
              <a:gd name="connsiteX12" fmla="*/ 869301 w 1728501"/>
              <a:gd name="connsiteY12" fmla="*/ 440972 h 1522429"/>
              <a:gd name="connsiteX13" fmla="*/ 541034 w 1728501"/>
              <a:gd name="connsiteY13" fmla="*/ 769239 h 1522429"/>
              <a:gd name="connsiteX0" fmla="*/ 13267 w 1728501"/>
              <a:gd name="connsiteY0" fmla="*/ 769239 h 1522429"/>
              <a:gd name="connsiteX1" fmla="*/ 0 w 1728501"/>
              <a:gd name="connsiteY1" fmla="*/ 0 h 1522429"/>
              <a:gd name="connsiteX2" fmla="*/ 860565 w 1728501"/>
              <a:gd name="connsiteY2" fmla="*/ 21160 h 1522429"/>
              <a:gd name="connsiteX3" fmla="*/ 1728501 w 1728501"/>
              <a:gd name="connsiteY3" fmla="*/ 5232 h 1522429"/>
              <a:gd name="connsiteX4" fmla="*/ 1721497 w 1728501"/>
              <a:gd name="connsiteY4" fmla="*/ 759246 h 1522429"/>
              <a:gd name="connsiteX5" fmla="*/ 1724643 w 1728501"/>
              <a:gd name="connsiteY5" fmla="*/ 1522429 h 1522429"/>
              <a:gd name="connsiteX6" fmla="*/ 884347 w 1728501"/>
              <a:gd name="connsiteY6" fmla="*/ 1516894 h 1522429"/>
              <a:gd name="connsiteX7" fmla="*/ 6305 w 1728501"/>
              <a:gd name="connsiteY7" fmla="*/ 1512594 h 1522429"/>
              <a:gd name="connsiteX8" fmla="*/ 13267 w 1728501"/>
              <a:gd name="connsiteY8" fmla="*/ 769239 h 1522429"/>
              <a:gd name="connsiteX9" fmla="*/ 541034 w 1728501"/>
              <a:gd name="connsiteY9" fmla="*/ 769239 h 1522429"/>
              <a:gd name="connsiteX10" fmla="*/ 869301 w 1728501"/>
              <a:gd name="connsiteY10" fmla="*/ 1097506 h 1522429"/>
              <a:gd name="connsiteX11" fmla="*/ 1197568 w 1728501"/>
              <a:gd name="connsiteY11" fmla="*/ 769239 h 1522429"/>
              <a:gd name="connsiteX12" fmla="*/ 869301 w 1728501"/>
              <a:gd name="connsiteY12" fmla="*/ 440972 h 1522429"/>
              <a:gd name="connsiteX13" fmla="*/ 541034 w 1728501"/>
              <a:gd name="connsiteY13" fmla="*/ 769239 h 1522429"/>
              <a:gd name="connsiteX0" fmla="*/ 13267 w 1728501"/>
              <a:gd name="connsiteY0" fmla="*/ 773870 h 1527060"/>
              <a:gd name="connsiteX1" fmla="*/ 0 w 1728501"/>
              <a:gd name="connsiteY1" fmla="*/ 4631 h 1527060"/>
              <a:gd name="connsiteX2" fmla="*/ 867013 w 1728501"/>
              <a:gd name="connsiteY2" fmla="*/ 0 h 1527060"/>
              <a:gd name="connsiteX3" fmla="*/ 1728501 w 1728501"/>
              <a:gd name="connsiteY3" fmla="*/ 9863 h 1527060"/>
              <a:gd name="connsiteX4" fmla="*/ 1721497 w 1728501"/>
              <a:gd name="connsiteY4" fmla="*/ 763877 h 1527060"/>
              <a:gd name="connsiteX5" fmla="*/ 1724643 w 1728501"/>
              <a:gd name="connsiteY5" fmla="*/ 1527060 h 1527060"/>
              <a:gd name="connsiteX6" fmla="*/ 884347 w 1728501"/>
              <a:gd name="connsiteY6" fmla="*/ 1521525 h 1527060"/>
              <a:gd name="connsiteX7" fmla="*/ 6305 w 1728501"/>
              <a:gd name="connsiteY7" fmla="*/ 1517225 h 1527060"/>
              <a:gd name="connsiteX8" fmla="*/ 13267 w 1728501"/>
              <a:gd name="connsiteY8" fmla="*/ 773870 h 1527060"/>
              <a:gd name="connsiteX9" fmla="*/ 541034 w 1728501"/>
              <a:gd name="connsiteY9" fmla="*/ 773870 h 1527060"/>
              <a:gd name="connsiteX10" fmla="*/ 869301 w 1728501"/>
              <a:gd name="connsiteY10" fmla="*/ 1102137 h 1527060"/>
              <a:gd name="connsiteX11" fmla="*/ 1197568 w 1728501"/>
              <a:gd name="connsiteY11" fmla="*/ 773870 h 1527060"/>
              <a:gd name="connsiteX12" fmla="*/ 869301 w 1728501"/>
              <a:gd name="connsiteY12" fmla="*/ 445603 h 1527060"/>
              <a:gd name="connsiteX13" fmla="*/ 541034 w 1728501"/>
              <a:gd name="connsiteY13" fmla="*/ 773870 h 1527060"/>
              <a:gd name="connsiteX0" fmla="*/ 372 w 1728501"/>
              <a:gd name="connsiteY0" fmla="*/ 773870 h 1527060"/>
              <a:gd name="connsiteX1" fmla="*/ 0 w 1728501"/>
              <a:gd name="connsiteY1" fmla="*/ 4631 h 1527060"/>
              <a:gd name="connsiteX2" fmla="*/ 867013 w 1728501"/>
              <a:gd name="connsiteY2" fmla="*/ 0 h 1527060"/>
              <a:gd name="connsiteX3" fmla="*/ 1728501 w 1728501"/>
              <a:gd name="connsiteY3" fmla="*/ 9863 h 1527060"/>
              <a:gd name="connsiteX4" fmla="*/ 1721497 w 1728501"/>
              <a:gd name="connsiteY4" fmla="*/ 763877 h 1527060"/>
              <a:gd name="connsiteX5" fmla="*/ 1724643 w 1728501"/>
              <a:gd name="connsiteY5" fmla="*/ 1527060 h 1527060"/>
              <a:gd name="connsiteX6" fmla="*/ 884347 w 1728501"/>
              <a:gd name="connsiteY6" fmla="*/ 1521525 h 1527060"/>
              <a:gd name="connsiteX7" fmla="*/ 6305 w 1728501"/>
              <a:gd name="connsiteY7" fmla="*/ 1517225 h 1527060"/>
              <a:gd name="connsiteX8" fmla="*/ 372 w 1728501"/>
              <a:gd name="connsiteY8" fmla="*/ 773870 h 1527060"/>
              <a:gd name="connsiteX9" fmla="*/ 541034 w 1728501"/>
              <a:gd name="connsiteY9" fmla="*/ 773870 h 1527060"/>
              <a:gd name="connsiteX10" fmla="*/ 869301 w 1728501"/>
              <a:gd name="connsiteY10" fmla="*/ 1102137 h 1527060"/>
              <a:gd name="connsiteX11" fmla="*/ 1197568 w 1728501"/>
              <a:gd name="connsiteY11" fmla="*/ 773870 h 1527060"/>
              <a:gd name="connsiteX12" fmla="*/ 869301 w 1728501"/>
              <a:gd name="connsiteY12" fmla="*/ 445603 h 1527060"/>
              <a:gd name="connsiteX13" fmla="*/ 541034 w 1728501"/>
              <a:gd name="connsiteY13" fmla="*/ 773870 h 1527060"/>
              <a:gd name="connsiteX0" fmla="*/ 372 w 1728501"/>
              <a:gd name="connsiteY0" fmla="*/ 773870 h 1521525"/>
              <a:gd name="connsiteX1" fmla="*/ 0 w 1728501"/>
              <a:gd name="connsiteY1" fmla="*/ 4631 h 1521525"/>
              <a:gd name="connsiteX2" fmla="*/ 867013 w 1728501"/>
              <a:gd name="connsiteY2" fmla="*/ 0 h 1521525"/>
              <a:gd name="connsiteX3" fmla="*/ 1728501 w 1728501"/>
              <a:gd name="connsiteY3" fmla="*/ 9863 h 1521525"/>
              <a:gd name="connsiteX4" fmla="*/ 1721497 w 1728501"/>
              <a:gd name="connsiteY4" fmla="*/ 763877 h 1521525"/>
              <a:gd name="connsiteX5" fmla="*/ 1726793 w 1728501"/>
              <a:gd name="connsiteY5" fmla="*/ 1516313 h 1521525"/>
              <a:gd name="connsiteX6" fmla="*/ 884347 w 1728501"/>
              <a:gd name="connsiteY6" fmla="*/ 1521525 h 1521525"/>
              <a:gd name="connsiteX7" fmla="*/ 6305 w 1728501"/>
              <a:gd name="connsiteY7" fmla="*/ 1517225 h 1521525"/>
              <a:gd name="connsiteX8" fmla="*/ 372 w 1728501"/>
              <a:gd name="connsiteY8" fmla="*/ 773870 h 1521525"/>
              <a:gd name="connsiteX9" fmla="*/ 541034 w 1728501"/>
              <a:gd name="connsiteY9" fmla="*/ 773870 h 1521525"/>
              <a:gd name="connsiteX10" fmla="*/ 869301 w 1728501"/>
              <a:gd name="connsiteY10" fmla="*/ 1102137 h 1521525"/>
              <a:gd name="connsiteX11" fmla="*/ 1197568 w 1728501"/>
              <a:gd name="connsiteY11" fmla="*/ 773870 h 1521525"/>
              <a:gd name="connsiteX12" fmla="*/ 869301 w 1728501"/>
              <a:gd name="connsiteY12" fmla="*/ 445603 h 1521525"/>
              <a:gd name="connsiteX13" fmla="*/ 541034 w 1728501"/>
              <a:gd name="connsiteY13" fmla="*/ 773870 h 1521525"/>
              <a:gd name="connsiteX0" fmla="*/ 372 w 1728501"/>
              <a:gd name="connsiteY0" fmla="*/ 773870 h 1521525"/>
              <a:gd name="connsiteX1" fmla="*/ 0 w 1728501"/>
              <a:gd name="connsiteY1" fmla="*/ 4631 h 1521525"/>
              <a:gd name="connsiteX2" fmla="*/ 867013 w 1728501"/>
              <a:gd name="connsiteY2" fmla="*/ 0 h 1521525"/>
              <a:gd name="connsiteX3" fmla="*/ 1728501 w 1728501"/>
              <a:gd name="connsiteY3" fmla="*/ 9863 h 1521525"/>
              <a:gd name="connsiteX4" fmla="*/ 1721497 w 1728501"/>
              <a:gd name="connsiteY4" fmla="*/ 763877 h 1521525"/>
              <a:gd name="connsiteX5" fmla="*/ 1726793 w 1728501"/>
              <a:gd name="connsiteY5" fmla="*/ 1518462 h 1521525"/>
              <a:gd name="connsiteX6" fmla="*/ 884347 w 1728501"/>
              <a:gd name="connsiteY6" fmla="*/ 1521525 h 1521525"/>
              <a:gd name="connsiteX7" fmla="*/ 6305 w 1728501"/>
              <a:gd name="connsiteY7" fmla="*/ 1517225 h 1521525"/>
              <a:gd name="connsiteX8" fmla="*/ 372 w 1728501"/>
              <a:gd name="connsiteY8" fmla="*/ 773870 h 1521525"/>
              <a:gd name="connsiteX9" fmla="*/ 541034 w 1728501"/>
              <a:gd name="connsiteY9" fmla="*/ 773870 h 1521525"/>
              <a:gd name="connsiteX10" fmla="*/ 869301 w 1728501"/>
              <a:gd name="connsiteY10" fmla="*/ 1102137 h 1521525"/>
              <a:gd name="connsiteX11" fmla="*/ 1197568 w 1728501"/>
              <a:gd name="connsiteY11" fmla="*/ 773870 h 1521525"/>
              <a:gd name="connsiteX12" fmla="*/ 869301 w 1728501"/>
              <a:gd name="connsiteY12" fmla="*/ 445603 h 1521525"/>
              <a:gd name="connsiteX13" fmla="*/ 541034 w 1728501"/>
              <a:gd name="connsiteY13" fmla="*/ 773870 h 1521525"/>
              <a:gd name="connsiteX0" fmla="*/ 372 w 1726793"/>
              <a:gd name="connsiteY0" fmla="*/ 773870 h 1521525"/>
              <a:gd name="connsiteX1" fmla="*/ 0 w 1726793"/>
              <a:gd name="connsiteY1" fmla="*/ 4631 h 1521525"/>
              <a:gd name="connsiteX2" fmla="*/ 867013 w 1726793"/>
              <a:gd name="connsiteY2" fmla="*/ 0 h 1521525"/>
              <a:gd name="connsiteX3" fmla="*/ 1719904 w 1726793"/>
              <a:gd name="connsiteY3" fmla="*/ 1265 h 1521525"/>
              <a:gd name="connsiteX4" fmla="*/ 1721497 w 1726793"/>
              <a:gd name="connsiteY4" fmla="*/ 763877 h 1521525"/>
              <a:gd name="connsiteX5" fmla="*/ 1726793 w 1726793"/>
              <a:gd name="connsiteY5" fmla="*/ 1518462 h 1521525"/>
              <a:gd name="connsiteX6" fmla="*/ 884347 w 1726793"/>
              <a:gd name="connsiteY6" fmla="*/ 1521525 h 1521525"/>
              <a:gd name="connsiteX7" fmla="*/ 6305 w 1726793"/>
              <a:gd name="connsiteY7" fmla="*/ 1517225 h 1521525"/>
              <a:gd name="connsiteX8" fmla="*/ 372 w 1726793"/>
              <a:gd name="connsiteY8" fmla="*/ 773870 h 1521525"/>
              <a:gd name="connsiteX9" fmla="*/ 541034 w 1726793"/>
              <a:gd name="connsiteY9" fmla="*/ 773870 h 1521525"/>
              <a:gd name="connsiteX10" fmla="*/ 869301 w 1726793"/>
              <a:gd name="connsiteY10" fmla="*/ 1102137 h 1521525"/>
              <a:gd name="connsiteX11" fmla="*/ 1197568 w 1726793"/>
              <a:gd name="connsiteY11" fmla="*/ 773870 h 1521525"/>
              <a:gd name="connsiteX12" fmla="*/ 869301 w 1726793"/>
              <a:gd name="connsiteY12" fmla="*/ 445603 h 1521525"/>
              <a:gd name="connsiteX13" fmla="*/ 541034 w 1726793"/>
              <a:gd name="connsiteY13" fmla="*/ 773870 h 152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26793" h="1521525">
                <a:moveTo>
                  <a:pt x="372" y="773870"/>
                </a:moveTo>
                <a:lnTo>
                  <a:pt x="0" y="4631"/>
                </a:lnTo>
                <a:lnTo>
                  <a:pt x="867013" y="0"/>
                </a:lnTo>
                <a:lnTo>
                  <a:pt x="1719904" y="1265"/>
                </a:lnTo>
                <a:cubicBezTo>
                  <a:pt x="1717569" y="252603"/>
                  <a:pt x="1720349" y="511011"/>
                  <a:pt x="1721497" y="763877"/>
                </a:cubicBezTo>
                <a:cubicBezTo>
                  <a:pt x="1722645" y="1016743"/>
                  <a:pt x="1725744" y="1264068"/>
                  <a:pt x="1726793" y="1518462"/>
                </a:cubicBezTo>
                <a:lnTo>
                  <a:pt x="884347" y="1521525"/>
                </a:lnTo>
                <a:lnTo>
                  <a:pt x="6305" y="1517225"/>
                </a:lnTo>
                <a:cubicBezTo>
                  <a:pt x="8626" y="1269440"/>
                  <a:pt x="-1949" y="1021655"/>
                  <a:pt x="372" y="773870"/>
                </a:cubicBezTo>
                <a:close/>
                <a:moveTo>
                  <a:pt x="541034" y="773870"/>
                </a:moveTo>
                <a:cubicBezTo>
                  <a:pt x="541034" y="955167"/>
                  <a:pt x="688004" y="1102137"/>
                  <a:pt x="869301" y="1102137"/>
                </a:cubicBezTo>
                <a:cubicBezTo>
                  <a:pt x="1050598" y="1102137"/>
                  <a:pt x="1197568" y="955167"/>
                  <a:pt x="1197568" y="773870"/>
                </a:cubicBezTo>
                <a:cubicBezTo>
                  <a:pt x="1197568" y="592573"/>
                  <a:pt x="1050598" y="445603"/>
                  <a:pt x="869301" y="445603"/>
                </a:cubicBezTo>
                <a:cubicBezTo>
                  <a:pt x="688004" y="445603"/>
                  <a:pt x="541034" y="592573"/>
                  <a:pt x="541034" y="77387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圆: 空心 35">
            <a:extLst>
              <a:ext uri="{FF2B5EF4-FFF2-40B4-BE49-F238E27FC236}">
                <a16:creationId xmlns:a16="http://schemas.microsoft.com/office/drawing/2014/main" id="{DCB00AC5-0773-66FB-16FA-BBD43BDFAD7E}"/>
              </a:ext>
            </a:extLst>
          </p:cNvPr>
          <p:cNvSpPr/>
          <p:nvPr/>
        </p:nvSpPr>
        <p:spPr>
          <a:xfrm>
            <a:off x="9198266" y="3476537"/>
            <a:ext cx="1816241" cy="1816241"/>
          </a:xfrm>
          <a:prstGeom prst="donut">
            <a:avLst>
              <a:gd name="adj" fmla="val 24640"/>
            </a:avLst>
          </a:prstGeom>
          <a:solidFill>
            <a:srgbClr val="C08FAC"/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636FB496-09F7-0951-09FD-391827471E93}"/>
              </a:ext>
            </a:extLst>
          </p:cNvPr>
          <p:cNvSpPr/>
          <p:nvPr/>
        </p:nvSpPr>
        <p:spPr>
          <a:xfrm>
            <a:off x="9198266" y="3476537"/>
            <a:ext cx="1816241" cy="1816241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7091F38-6F95-07AA-A002-5B3321AC92C3}"/>
              </a:ext>
            </a:extLst>
          </p:cNvPr>
          <p:cNvSpPr/>
          <p:nvPr/>
        </p:nvSpPr>
        <p:spPr>
          <a:xfrm>
            <a:off x="8024235" y="4822128"/>
            <a:ext cx="347579" cy="38621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07C9B11-638B-09C8-FECB-BE3045D267A3}"/>
              </a:ext>
            </a:extLst>
          </p:cNvPr>
          <p:cNvSpPr/>
          <p:nvPr/>
        </p:nvSpPr>
        <p:spPr>
          <a:xfrm>
            <a:off x="7502866" y="4822128"/>
            <a:ext cx="347579" cy="386210"/>
          </a:xfrm>
          <a:prstGeom prst="rect">
            <a:avLst/>
          </a:prstGeom>
          <a:noFill/>
          <a:ln w="1905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342A7A2-1F9A-7392-5D2E-DF1A83419B0F}"/>
              </a:ext>
            </a:extLst>
          </p:cNvPr>
          <p:cNvCxnSpPr>
            <a:cxnSpLocks/>
            <a:stCxn id="34" idx="6"/>
          </p:cNvCxnSpPr>
          <p:nvPr/>
        </p:nvCxnSpPr>
        <p:spPr>
          <a:xfrm flipH="1">
            <a:off x="10673469" y="4384658"/>
            <a:ext cx="34103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959CF1DE-9AE5-BEBA-1389-990B77C47371}"/>
              </a:ext>
            </a:extLst>
          </p:cNvPr>
          <p:cNvSpPr/>
          <p:nvPr/>
        </p:nvSpPr>
        <p:spPr>
          <a:xfrm>
            <a:off x="9640691" y="3921923"/>
            <a:ext cx="925469" cy="925469"/>
          </a:xfrm>
          <a:prstGeom prst="ellipse">
            <a:avLst/>
          </a:prstGeom>
          <a:solidFill>
            <a:schemeClr val="accent1">
              <a:lumMod val="60000"/>
              <a:lumOff val="40000"/>
              <a:alpha val="75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208D163-B45F-CBB3-9858-6479755F1EE0}"/>
              </a:ext>
            </a:extLst>
          </p:cNvPr>
          <p:cNvSpPr txBox="1"/>
          <p:nvPr/>
        </p:nvSpPr>
        <p:spPr>
          <a:xfrm>
            <a:off x="9332395" y="3969430"/>
            <a:ext cx="31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?</a:t>
            </a:r>
            <a:endParaRPr lang="zh-CN" altLang="en-US" b="1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8F4AAA01-6DFC-014F-9854-6AFA8F404041}"/>
              </a:ext>
            </a:extLst>
          </p:cNvPr>
          <p:cNvCxnSpPr>
            <a:cxnSpLocks/>
          </p:cNvCxnSpPr>
          <p:nvPr/>
        </p:nvCxnSpPr>
        <p:spPr>
          <a:xfrm>
            <a:off x="10568656" y="4384657"/>
            <a:ext cx="341038" cy="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: 空心 32">
            <a:extLst>
              <a:ext uri="{FF2B5EF4-FFF2-40B4-BE49-F238E27FC236}">
                <a16:creationId xmlns:a16="http://schemas.microsoft.com/office/drawing/2014/main" id="{FF5E2550-2A02-9783-F7FC-6EFF90F2E642}"/>
              </a:ext>
            </a:extLst>
          </p:cNvPr>
          <p:cNvSpPr/>
          <p:nvPr/>
        </p:nvSpPr>
        <p:spPr>
          <a:xfrm>
            <a:off x="9198266" y="3478146"/>
            <a:ext cx="1816241" cy="1816241"/>
          </a:xfrm>
          <a:prstGeom prst="donut">
            <a:avLst>
              <a:gd name="adj" fmla="val 2464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25D0C2F3-D613-543B-92D8-EB3EF0998938}"/>
              </a:ext>
            </a:extLst>
          </p:cNvPr>
          <p:cNvGrpSpPr/>
          <p:nvPr/>
        </p:nvGrpSpPr>
        <p:grpSpPr>
          <a:xfrm>
            <a:off x="10673469" y="4349147"/>
            <a:ext cx="694731" cy="572787"/>
            <a:chOff x="5968909" y="2784723"/>
            <a:chExt cx="694731" cy="572787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FED6BDA4-1D5E-EF39-5FB8-CF0154EED700}"/>
                </a:ext>
              </a:extLst>
            </p:cNvPr>
            <p:cNvSpPr/>
            <p:nvPr/>
          </p:nvSpPr>
          <p:spPr>
            <a:xfrm>
              <a:off x="6279128" y="2784723"/>
              <a:ext cx="74295" cy="742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DE12B765-CBF9-4EDD-3809-DB3A661D562E}"/>
                    </a:ext>
                  </a:extLst>
                </p:cNvPr>
                <p:cNvSpPr txBox="1"/>
                <p:nvPr/>
              </p:nvSpPr>
              <p:spPr>
                <a:xfrm>
                  <a:off x="5968909" y="2834290"/>
                  <a:ext cx="69473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400" dirty="0">
                      <a:solidFill>
                        <a:srgbClr val="7030A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奇点</a:t>
                  </a:r>
                  <a:endParaRPr lang="en-US" altLang="zh-CN" sz="1400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𝑧</m:t>
                        </m:r>
                        <m:r>
                          <a:rPr lang="en-US" altLang="zh-CN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=2</m:t>
                        </m:r>
                      </m:oMath>
                    </m:oMathPara>
                  </a14:m>
                  <a:endParaRPr lang="zh-CN" altLang="en-US" sz="1400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DE12B765-CBF9-4EDD-3809-DB3A661D56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8909" y="2834290"/>
                  <a:ext cx="694731" cy="523220"/>
                </a:xfrm>
                <a:prstGeom prst="rect">
                  <a:avLst/>
                </a:prstGeom>
                <a:blipFill>
                  <a:blip r:embed="rId9"/>
                  <a:stretch>
                    <a:fillRect t="-23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55632804-B491-5C92-7111-66B35F989774}"/>
              </a:ext>
            </a:extLst>
          </p:cNvPr>
          <p:cNvGrpSpPr/>
          <p:nvPr/>
        </p:nvGrpSpPr>
        <p:grpSpPr>
          <a:xfrm>
            <a:off x="10221291" y="4349147"/>
            <a:ext cx="694731" cy="572787"/>
            <a:chOff x="5968909" y="2784723"/>
            <a:chExt cx="694731" cy="572787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08E3E5BB-F4E9-5A1E-341E-D89CE24F2535}"/>
                </a:ext>
              </a:extLst>
            </p:cNvPr>
            <p:cNvSpPr/>
            <p:nvPr/>
          </p:nvSpPr>
          <p:spPr>
            <a:xfrm>
              <a:off x="6279128" y="2784723"/>
              <a:ext cx="74295" cy="742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EC6EF587-74AF-F955-54E9-9DE89249D92B}"/>
                    </a:ext>
                  </a:extLst>
                </p:cNvPr>
                <p:cNvSpPr txBox="1"/>
                <p:nvPr/>
              </p:nvSpPr>
              <p:spPr>
                <a:xfrm>
                  <a:off x="5968909" y="2834290"/>
                  <a:ext cx="69473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400" dirty="0">
                      <a:solidFill>
                        <a:srgbClr val="7030A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奇点</a:t>
                  </a:r>
                  <a:endParaRPr lang="en-US" altLang="zh-CN" sz="1400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𝑧</m:t>
                        </m:r>
                        <m:r>
                          <a:rPr lang="en-US" altLang="zh-CN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=1</m:t>
                        </m:r>
                      </m:oMath>
                    </m:oMathPara>
                  </a14:m>
                  <a:endParaRPr lang="zh-CN" altLang="en-US" sz="1400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EC6EF587-74AF-F955-54E9-9DE89249D9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8909" y="2834290"/>
                  <a:ext cx="694731" cy="523220"/>
                </a:xfrm>
                <a:prstGeom prst="rect">
                  <a:avLst/>
                </a:prstGeom>
                <a:blipFill>
                  <a:blip r:embed="rId10"/>
                  <a:stretch>
                    <a:fillRect t="-23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3022585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10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25" grpId="0"/>
      <p:bldP spid="32" grpId="0" animBg="1"/>
      <p:bldP spid="32" grpId="1" animBg="1"/>
      <p:bldP spid="36" grpId="0" animBg="1"/>
      <p:bldP spid="34" grpId="0" animBg="1"/>
      <p:bldP spid="34" grpId="1" animBg="1"/>
      <p:bldP spid="34" grpId="2" animBg="1"/>
      <p:bldP spid="34" grpId="3" animBg="1"/>
      <p:bldP spid="37" grpId="0" animBg="1"/>
      <p:bldP spid="37" grpId="1" animBg="1"/>
      <p:bldP spid="37" grpId="2" animBg="1"/>
      <p:bldP spid="38" grpId="0" animBg="1"/>
      <p:bldP spid="44" grpId="0" animBg="1"/>
      <p:bldP spid="44" grpId="1" animBg="1"/>
      <p:bldP spid="45" grpId="0"/>
      <p:bldP spid="45" grpId="1"/>
      <p:bldP spid="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8B6E91DD-7AB8-72CB-9BF0-3ED0BB51A2BE}"/>
              </a:ext>
            </a:extLst>
          </p:cNvPr>
          <p:cNvGrpSpPr/>
          <p:nvPr/>
        </p:nvGrpSpPr>
        <p:grpSpPr>
          <a:xfrm>
            <a:off x="449943" y="1350696"/>
            <a:ext cx="11165693" cy="4531703"/>
            <a:chOff x="449943" y="1784961"/>
            <a:chExt cx="5646057" cy="4531703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62B96FD5-C167-0D83-118C-77BDD1B6055B}"/>
                </a:ext>
              </a:extLst>
            </p:cNvPr>
            <p:cNvSpPr/>
            <p:nvPr/>
          </p:nvSpPr>
          <p:spPr>
            <a:xfrm>
              <a:off x="449943" y="1784961"/>
              <a:ext cx="5646057" cy="4531703"/>
            </a:xfrm>
            <a:prstGeom prst="roundRect">
              <a:avLst>
                <a:gd name="adj" fmla="val 5863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B17D456D-37A6-0DB5-01E2-F73E46AE5EA8}"/>
                </a:ext>
              </a:extLst>
            </p:cNvPr>
            <p:cNvCxnSpPr>
              <a:cxnSpLocks/>
            </p:cNvCxnSpPr>
            <p:nvPr/>
          </p:nvCxnSpPr>
          <p:spPr>
            <a:xfrm>
              <a:off x="564656" y="2428410"/>
              <a:ext cx="5432944" cy="0"/>
            </a:xfrm>
            <a:prstGeom prst="line">
              <a:avLst/>
            </a:prstGeom>
            <a:ln w="19050" cmpd="sng">
              <a:solidFill>
                <a:schemeClr val="bg1">
                  <a:lumMod val="50000"/>
                </a:schemeClr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43FF26B-CC77-0DBB-021F-F6F65A8FA87C}"/>
              </a:ext>
            </a:extLst>
          </p:cNvPr>
          <p:cNvCxnSpPr/>
          <p:nvPr/>
        </p:nvCxnSpPr>
        <p:spPr>
          <a:xfrm>
            <a:off x="576364" y="1136063"/>
            <a:ext cx="110392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FA80390-4CB6-7004-E6FB-F7E3A3439784}"/>
                  </a:ext>
                </a:extLst>
              </p:cNvPr>
              <p:cNvSpPr txBox="1"/>
              <p:nvPr/>
            </p:nvSpPr>
            <p:spPr>
              <a:xfrm>
                <a:off x="576363" y="1298961"/>
                <a:ext cx="10844676" cy="663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4.1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：将函数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−2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𝑧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+5</m:t>
                        </m:r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(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𝑧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−2)(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+1)</m:t>
                        </m:r>
                      </m:den>
                    </m:f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在圆环域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1&lt;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𝑧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&lt;2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上展开成洛朗级数。</a:t>
                </a:r>
                <a:endPara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FA80390-4CB6-7004-E6FB-F7E3A3439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63" y="1298961"/>
                <a:ext cx="10844676" cy="663964"/>
              </a:xfrm>
              <a:prstGeom prst="rect">
                <a:avLst/>
              </a:prstGeom>
              <a:blipFill>
                <a:blip r:embed="rId3"/>
                <a:stretch>
                  <a:fillRect l="-337" b="-2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199DBD5-5F86-A5A2-6655-0473C1C81EC6}"/>
                  </a:ext>
                </a:extLst>
              </p:cNvPr>
              <p:cNvSpPr txBox="1"/>
              <p:nvPr/>
            </p:nvSpPr>
            <p:spPr>
              <a:xfrm>
                <a:off x="576363" y="1994145"/>
                <a:ext cx="10844676" cy="3436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  <a:spcAft>
                    <a:spcPts val="1800"/>
                  </a:spcAft>
                </a:pPr>
                <a:r>
                  <a:rPr lang="zh-CN" altLang="en-US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解：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−2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𝑧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+5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𝑧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−2)(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+1)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+1−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𝑧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+4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𝑧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−2)(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+1)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𝑧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−2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−</m:t>
                    </m:r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+1</m:t>
                        </m:r>
                      </m:den>
                    </m:f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.</m:t>
                    </m:r>
                  </m:oMath>
                </a14:m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𝑧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&lt;2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𝑧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&lt;1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；若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𝑧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&gt;1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𝑧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²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&lt;1</m:t>
                    </m:r>
                  </m:oMath>
                </a14:m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</a:p>
              <a:p>
                <a:pPr>
                  <a:lnSpc>
                    <a:spcPct val="125000"/>
                  </a:lnSpc>
                  <a:spcAft>
                    <a:spcPts val="600"/>
                  </a:spcAft>
                </a:pP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𝑧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−2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−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+1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−1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1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𝑧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2</m:t>
                            </m:r>
                          </m:den>
                        </m:f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1+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den>
                    </m:f>
                  </m:oMath>
                </a14:m>
                <a:endParaRPr lang="en-US" altLang="zh-CN" sz="2400" i="1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>
                  <a:lnSpc>
                    <a:spcPct val="125000"/>
                  </a:lnSpc>
                  <a:spcAft>
                    <a:spcPts val="600"/>
                  </a:spcAft>
                </a:pPr>
                <a:r>
                  <a:rPr lang="en-US" altLang="zh-CN" b="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 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            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−1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=0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𝑧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𝑛</m:t>
                            </m:r>
                          </m:sup>
                        </m:sSup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−2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𝑧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²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=0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𝑧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²</m:t>
                                </m:r>
                              </m:den>
                            </m:f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b="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=0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𝑛</m:t>
                            </m:r>
                          </m:sup>
                        </m:sSup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2</m:t>
                    </m:r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=0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(−1)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+2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199DBD5-5F86-A5A2-6655-0473C1C81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63" y="1994145"/>
                <a:ext cx="10844676" cy="3436390"/>
              </a:xfrm>
              <a:prstGeom prst="rect">
                <a:avLst/>
              </a:prstGeom>
              <a:blipFill>
                <a:blip r:embed="rId4"/>
                <a:stretch>
                  <a:fillRect l="-6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9D60DB98-0D0B-B83B-655E-193403C5DC5A}"/>
              </a:ext>
            </a:extLst>
          </p:cNvPr>
          <p:cNvSpPr txBox="1"/>
          <p:nvPr/>
        </p:nvSpPr>
        <p:spPr>
          <a:xfrm>
            <a:off x="507459" y="496110"/>
            <a:ext cx="2327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洛朗级数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0DE08A3-E869-4244-C65A-5B7158099125}"/>
              </a:ext>
            </a:extLst>
          </p:cNvPr>
          <p:cNvSpPr txBox="1"/>
          <p:nvPr/>
        </p:nvSpPr>
        <p:spPr>
          <a:xfrm>
            <a:off x="2835254" y="775741"/>
            <a:ext cx="1484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求洛朗展开式</a:t>
            </a:r>
            <a:endParaRPr lang="en-US" altLang="zh-CN" sz="1600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17D44B9-970E-9477-EC79-29896853193B}"/>
              </a:ext>
            </a:extLst>
          </p:cNvPr>
          <p:cNvSpPr/>
          <p:nvPr/>
        </p:nvSpPr>
        <p:spPr>
          <a:xfrm>
            <a:off x="7053125" y="2865812"/>
            <a:ext cx="4171675" cy="418584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拆成两个部分，判断奇点与展开域的关系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0BA0165-AD2F-6320-C33B-7084E0ABFDF5}"/>
              </a:ext>
            </a:extLst>
          </p:cNvPr>
          <p:cNvGrpSpPr/>
          <p:nvPr/>
        </p:nvGrpSpPr>
        <p:grpSpPr>
          <a:xfrm>
            <a:off x="8887251" y="3493688"/>
            <a:ext cx="2337549" cy="2120527"/>
            <a:chOff x="5986955" y="2176264"/>
            <a:chExt cx="1853684" cy="1681585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43F02DE3-1550-DBDC-C8EA-D407E19FA26C}"/>
                </a:ext>
              </a:extLst>
            </p:cNvPr>
            <p:cNvGrpSpPr/>
            <p:nvPr/>
          </p:nvGrpSpPr>
          <p:grpSpPr>
            <a:xfrm>
              <a:off x="5986955" y="2284716"/>
              <a:ext cx="1784274" cy="1573133"/>
              <a:chOff x="6188555" y="2284716"/>
              <a:chExt cx="1784274" cy="1573133"/>
            </a:xfrm>
          </p:grpSpPr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5FB07755-1CB5-5755-B03B-1D84DE2F45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88555" y="3071284"/>
                <a:ext cx="1784274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1C185B60-963F-F5CA-0632-CA6095969C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294126" y="3071283"/>
                <a:ext cx="1573133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D8F3E31A-A001-3A1A-B3B2-61F91A2B47E7}"/>
                    </a:ext>
                  </a:extLst>
                </p:cNvPr>
                <p:cNvSpPr txBox="1"/>
                <p:nvPr/>
              </p:nvSpPr>
              <p:spPr>
                <a:xfrm>
                  <a:off x="7577919" y="3071283"/>
                  <a:ext cx="2627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D8F3E31A-A001-3A1A-B3B2-61F91A2B4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7919" y="3071283"/>
                  <a:ext cx="262720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CC5C0135-1C5F-B90E-7CCA-1B229E046E6D}"/>
                    </a:ext>
                  </a:extLst>
                </p:cNvPr>
                <p:cNvSpPr txBox="1"/>
                <p:nvPr/>
              </p:nvSpPr>
              <p:spPr>
                <a:xfrm>
                  <a:off x="6877778" y="2176264"/>
                  <a:ext cx="2627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CC5C0135-1C5F-B90E-7CCA-1B229E046E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7778" y="2176264"/>
                  <a:ext cx="262720" cy="3385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圆: 空心 15">
            <a:extLst>
              <a:ext uri="{FF2B5EF4-FFF2-40B4-BE49-F238E27FC236}">
                <a16:creationId xmlns:a16="http://schemas.microsoft.com/office/drawing/2014/main" id="{3DEC5305-7093-81CB-0395-81C055AA1BE5}"/>
              </a:ext>
            </a:extLst>
          </p:cNvPr>
          <p:cNvSpPr/>
          <p:nvPr/>
        </p:nvSpPr>
        <p:spPr>
          <a:xfrm>
            <a:off x="9262762" y="3872834"/>
            <a:ext cx="1498998" cy="1498998"/>
          </a:xfrm>
          <a:prstGeom prst="donut">
            <a:avLst>
              <a:gd name="adj" fmla="val 24640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0CBE7A4-88A8-3031-C1E4-3A419D60E88F}"/>
              </a:ext>
            </a:extLst>
          </p:cNvPr>
          <p:cNvGrpSpPr/>
          <p:nvPr/>
        </p:nvGrpSpPr>
        <p:grpSpPr>
          <a:xfrm>
            <a:off x="10421850" y="4581987"/>
            <a:ext cx="694731" cy="511232"/>
            <a:chOff x="5968909" y="2784723"/>
            <a:chExt cx="694731" cy="511232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15633550-BCAB-EBE2-CCB5-724453A8B4ED}"/>
                </a:ext>
              </a:extLst>
            </p:cNvPr>
            <p:cNvSpPr/>
            <p:nvPr/>
          </p:nvSpPr>
          <p:spPr>
            <a:xfrm>
              <a:off x="6279128" y="2784723"/>
              <a:ext cx="74295" cy="742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C22DD815-1227-898B-AFBA-EC681E72499E}"/>
                    </a:ext>
                  </a:extLst>
                </p:cNvPr>
                <p:cNvSpPr txBox="1"/>
                <p:nvPr/>
              </p:nvSpPr>
              <p:spPr>
                <a:xfrm>
                  <a:off x="5968909" y="2834290"/>
                  <a:ext cx="69473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>
                      <a:solidFill>
                        <a:srgbClr val="7030A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奇点</a:t>
                  </a:r>
                  <a:endParaRPr lang="en-US" altLang="zh-CN" sz="1200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𝑧</m:t>
                        </m:r>
                        <m:r>
                          <a:rPr lang="en-US" altLang="zh-CN" sz="1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=2</m:t>
                        </m:r>
                      </m:oMath>
                    </m:oMathPara>
                  </a14:m>
                  <a:endParaRPr lang="zh-CN" altLang="en-US" sz="1200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C22DD815-1227-898B-AFBA-EC681E7249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8909" y="2834290"/>
                  <a:ext cx="694731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D2180BB-6534-5D68-18DF-44A353519C0F}"/>
              </a:ext>
            </a:extLst>
          </p:cNvPr>
          <p:cNvGrpSpPr/>
          <p:nvPr/>
        </p:nvGrpSpPr>
        <p:grpSpPr>
          <a:xfrm>
            <a:off x="9661247" y="4969897"/>
            <a:ext cx="694731" cy="511232"/>
            <a:chOff x="5968909" y="2784723"/>
            <a:chExt cx="694731" cy="511232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DA5BEEC3-1EFA-06B1-E1C4-4067D04EDFD1}"/>
                </a:ext>
              </a:extLst>
            </p:cNvPr>
            <p:cNvSpPr/>
            <p:nvPr/>
          </p:nvSpPr>
          <p:spPr>
            <a:xfrm>
              <a:off x="6279128" y="2784723"/>
              <a:ext cx="74295" cy="742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E8EFA390-B257-CECA-99DB-21134E3985BD}"/>
                    </a:ext>
                  </a:extLst>
                </p:cNvPr>
                <p:cNvSpPr txBox="1"/>
                <p:nvPr/>
              </p:nvSpPr>
              <p:spPr>
                <a:xfrm>
                  <a:off x="5968909" y="2834290"/>
                  <a:ext cx="69473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>
                      <a:solidFill>
                        <a:srgbClr val="7030A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奇点</a:t>
                  </a:r>
                  <a:endParaRPr lang="en-US" altLang="zh-CN" sz="1200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𝑧</m:t>
                        </m:r>
                        <m:r>
                          <a:rPr lang="en-US" altLang="zh-CN" sz="1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=±</m:t>
                        </m:r>
                        <m:r>
                          <a:rPr lang="en-US" altLang="zh-CN" sz="1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𝑖</m:t>
                        </m:r>
                      </m:oMath>
                    </m:oMathPara>
                  </a14:m>
                  <a:endParaRPr lang="zh-CN" altLang="en-US" sz="1200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E8EFA390-B257-CECA-99DB-21134E3985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8909" y="2834290"/>
                  <a:ext cx="694731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2857A480-F61B-8D66-1A12-1088416DA14C}"/>
              </a:ext>
            </a:extLst>
          </p:cNvPr>
          <p:cNvSpPr/>
          <p:nvPr/>
        </p:nvSpPr>
        <p:spPr>
          <a:xfrm>
            <a:off x="7053125" y="3446964"/>
            <a:ext cx="1883009" cy="373454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域在奇点之内</a:t>
            </a:r>
            <a:r>
              <a:rPr lang="en-US" altLang="zh-CN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正幂项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26B9A3B-DE43-DAEF-08DB-975596037514}"/>
              </a:ext>
            </a:extLst>
          </p:cNvPr>
          <p:cNvSpPr/>
          <p:nvPr/>
        </p:nvSpPr>
        <p:spPr>
          <a:xfrm>
            <a:off x="7048459" y="3872153"/>
            <a:ext cx="1883009" cy="373454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域在奇点之外</a:t>
            </a:r>
            <a:r>
              <a:rPr lang="en-US" altLang="zh-CN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负幂项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D805163-6366-08E4-BBBC-A9DF6716C44E}"/>
              </a:ext>
            </a:extLst>
          </p:cNvPr>
          <p:cNvSpPr/>
          <p:nvPr/>
        </p:nvSpPr>
        <p:spPr>
          <a:xfrm>
            <a:off x="4547271" y="2208778"/>
            <a:ext cx="524402" cy="657034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171DB1D-157A-F976-78F0-6B092F3300F5}"/>
              </a:ext>
            </a:extLst>
          </p:cNvPr>
          <p:cNvSpPr/>
          <p:nvPr/>
        </p:nvSpPr>
        <p:spPr>
          <a:xfrm>
            <a:off x="5353734" y="2208777"/>
            <a:ext cx="599878" cy="65703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B8FAE43-3E10-F321-5807-1373333DEFE1}"/>
              </a:ext>
            </a:extLst>
          </p:cNvPr>
          <p:cNvSpPr/>
          <p:nvPr/>
        </p:nvSpPr>
        <p:spPr>
          <a:xfrm>
            <a:off x="1180997" y="4289188"/>
            <a:ext cx="980718" cy="734188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换元</a:t>
            </a:r>
            <a:endParaRPr lang="en-US" altLang="zh-CN" sz="16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套公式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2256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uiExpand="1" build="p"/>
      <p:bldP spid="5" grpId="0" animBg="1"/>
      <p:bldP spid="16" grpId="0" animBg="1"/>
      <p:bldP spid="25" grpId="0" animBg="1"/>
      <p:bldP spid="26" grpId="0" animBg="1"/>
      <p:bldP spid="27" grpId="0" animBg="1"/>
      <p:bldP spid="33" grpId="0" animBg="1"/>
      <p:bldP spid="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8B6E91DD-7AB8-72CB-9BF0-3ED0BB51A2BE}"/>
              </a:ext>
            </a:extLst>
          </p:cNvPr>
          <p:cNvGrpSpPr/>
          <p:nvPr/>
        </p:nvGrpSpPr>
        <p:grpSpPr>
          <a:xfrm>
            <a:off x="449943" y="1350696"/>
            <a:ext cx="11165693" cy="4531703"/>
            <a:chOff x="449943" y="1784961"/>
            <a:chExt cx="5646057" cy="4531703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62B96FD5-C167-0D83-118C-77BDD1B6055B}"/>
                </a:ext>
              </a:extLst>
            </p:cNvPr>
            <p:cNvSpPr/>
            <p:nvPr/>
          </p:nvSpPr>
          <p:spPr>
            <a:xfrm>
              <a:off x="449943" y="1784961"/>
              <a:ext cx="5646057" cy="4531703"/>
            </a:xfrm>
            <a:prstGeom prst="roundRect">
              <a:avLst>
                <a:gd name="adj" fmla="val 5863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B17D456D-37A6-0DB5-01E2-F73E46AE5EA8}"/>
                </a:ext>
              </a:extLst>
            </p:cNvPr>
            <p:cNvCxnSpPr>
              <a:cxnSpLocks/>
            </p:cNvCxnSpPr>
            <p:nvPr/>
          </p:nvCxnSpPr>
          <p:spPr>
            <a:xfrm>
              <a:off x="564656" y="2428410"/>
              <a:ext cx="5432944" cy="0"/>
            </a:xfrm>
            <a:prstGeom prst="line">
              <a:avLst/>
            </a:prstGeom>
            <a:ln w="19050" cmpd="sng">
              <a:solidFill>
                <a:schemeClr val="bg1">
                  <a:lumMod val="50000"/>
                </a:schemeClr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43FF26B-CC77-0DBB-021F-F6F65A8FA87C}"/>
              </a:ext>
            </a:extLst>
          </p:cNvPr>
          <p:cNvCxnSpPr/>
          <p:nvPr/>
        </p:nvCxnSpPr>
        <p:spPr>
          <a:xfrm>
            <a:off x="576364" y="1136063"/>
            <a:ext cx="110392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FA80390-4CB6-7004-E6FB-F7E3A3439784}"/>
                  </a:ext>
                </a:extLst>
              </p:cNvPr>
              <p:cNvSpPr txBox="1"/>
              <p:nvPr/>
            </p:nvSpPr>
            <p:spPr>
              <a:xfrm>
                <a:off x="576363" y="1298961"/>
                <a:ext cx="10844676" cy="663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4.2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：将函数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 i="0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−2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𝑧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1600" i="1" smtClean="0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方正黑体_GBK" panose="03000509000000000000" pitchFamily="65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方正黑体_GBK" panose="03000509000000000000" pitchFamily="65" charset="-122"/>
                                      </a:rPr>
                                      <m:t>𝑧</m:t>
                                    </m:r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方正黑体_GBK" panose="03000509000000000000" pitchFamily="65" charset="-122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1600" i="1" smtClean="0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在圆环域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0&lt;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𝑧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−1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&lt;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上展开成洛朗级数。</a:t>
                </a:r>
                <a:endPara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FA80390-4CB6-7004-E6FB-F7E3A3439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63" y="1298961"/>
                <a:ext cx="10844676" cy="663964"/>
              </a:xfrm>
              <a:prstGeom prst="rect">
                <a:avLst/>
              </a:prstGeom>
              <a:blipFill>
                <a:blip r:embed="rId3"/>
                <a:stretch>
                  <a:fillRect l="-3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199DBD5-5F86-A5A2-6655-0473C1C81EC6}"/>
                  </a:ext>
                </a:extLst>
              </p:cNvPr>
              <p:cNvSpPr txBox="1"/>
              <p:nvPr/>
            </p:nvSpPr>
            <p:spPr>
              <a:xfrm>
                <a:off x="576363" y="1994145"/>
                <a:ext cx="10844676" cy="3374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  <a:spcAft>
                    <a:spcPts val="1800"/>
                  </a:spcAft>
                </a:pPr>
                <a:r>
                  <a:rPr lang="zh-CN" altLang="en-US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解：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−2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𝑧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方正黑体_GBK" panose="03000509000000000000" pitchFamily="65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方正黑体_GBK" panose="03000509000000000000" pitchFamily="65" charset="-122"/>
                                      </a:rPr>
                                      <m:t>𝑧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方正黑体_GBK" panose="03000509000000000000" pitchFamily="65" charset="-122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=</m:t>
                    </m:r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−2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𝑧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+1−1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方正黑体_GBK" panose="03000509000000000000" pitchFamily="65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方正黑体_GBK" panose="03000509000000000000" pitchFamily="65" charset="-122"/>
                                      </a:rPr>
                                      <m:t>𝑧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方正黑体_GBK" panose="03000509000000000000" pitchFamily="65" charset="-122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=</m:t>
                    </m:r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cos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1</m:t>
                        </m:r>
                      </m:e>
                    </m:func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方正黑体_GBK" panose="03000509000000000000" pitchFamily="65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方正黑体_GBK" panose="03000509000000000000" pitchFamily="65" charset="-122"/>
                                      </a:rPr>
                                      <m:t>𝑧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方正黑体_GBK" panose="03000509000000000000" pitchFamily="65" charset="-122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+</m:t>
                    </m:r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sin</m:t>
                        </m:r>
                      </m:fName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1</m:t>
                        </m:r>
                      </m:e>
                    </m:func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方正黑体_GBK" panose="03000509000000000000" pitchFamily="65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方正黑体_GBK" panose="03000509000000000000" pitchFamily="65" charset="-122"/>
                                      </a:rPr>
                                      <m:t>𝑧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方正黑体_GBK" panose="03000509000000000000" pitchFamily="65" charset="-122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.</m:t>
                    </m:r>
                  </m:oMath>
                </a14:m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</a:p>
              <a:p>
                <a:pPr>
                  <a:lnSpc>
                    <a:spcPct val="125000"/>
                  </a:lnSpc>
                  <a:spcAft>
                    <a:spcPts val="1800"/>
                  </a:spcAft>
                </a:pP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𝑧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−1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&gt;0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0&lt;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𝑧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−1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</a:p>
              <a:p>
                <a:pPr>
                  <a:lnSpc>
                    <a:spcPct val="125000"/>
                  </a:lnSpc>
                  <a:spcAft>
                    <a:spcPts val="600"/>
                  </a:spcAft>
                </a:pP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cos</m:t>
                        </m:r>
                      </m:fName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1</m:t>
                        </m:r>
                      </m:e>
                    </m:func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方正黑体_GBK" panose="03000509000000000000" pitchFamily="65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方正黑体_GBK" panose="03000509000000000000" pitchFamily="65" charset="-122"/>
                                      </a:rPr>
                                      <m:t>𝑧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方正黑体_GBK" panose="03000509000000000000" pitchFamily="65" charset="-122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sz="2400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+</m:t>
                    </m:r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sin</m:t>
                        </m:r>
                      </m:fName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1</m:t>
                        </m:r>
                      </m:e>
                    </m:func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方正黑体_GBK" panose="03000509000000000000" pitchFamily="65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方正黑体_GBK" panose="03000509000000000000" pitchFamily="65" charset="-122"/>
                                      </a:rPr>
                                      <m:t>𝑧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方正黑体_GBK" panose="03000509000000000000" pitchFamily="65" charset="-122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endParaRPr lang="en-US" altLang="zh-CN" sz="2400" i="1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>
                  <a:lnSpc>
                    <a:spcPct val="125000"/>
                  </a:lnSpc>
                  <a:spcAft>
                    <a:spcPts val="600"/>
                  </a:spcAft>
                </a:pPr>
                <a:r>
                  <a:rPr lang="en-US" altLang="zh-CN" b="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 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=</m:t>
                    </m:r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cos</m:t>
                        </m:r>
                      </m:fName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1</m:t>
                        </m:r>
                      </m:e>
                    </m:func>
                    <m:nary>
                      <m:naryPr>
                        <m:chr m:val="∑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=0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(−1</m:t>
                            </m:r>
                            <m:sSup>
                              <m:sSup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(2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𝑛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)!</m:t>
                            </m:r>
                          </m:den>
                        </m:f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方正黑体_GBK" panose="03000509000000000000" pitchFamily="65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方正黑体_GBK" panose="03000509000000000000" pitchFamily="65" charset="-122"/>
                                      </a:rPr>
                                      <m:t>𝑧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方正黑体_GBK" panose="03000509000000000000" pitchFamily="65" charset="-122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4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+</m:t>
                    </m:r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sin</m:t>
                        </m:r>
                      </m:fName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1</m:t>
                        </m:r>
                      </m:e>
                    </m:func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=0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(−1</m:t>
                            </m:r>
                            <m:sSup>
                              <m:sSup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(2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𝑛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+1)!</m:t>
                            </m:r>
                          </m:den>
                        </m:f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方正黑体_GBK" panose="03000509000000000000" pitchFamily="65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方正黑体_GBK" panose="03000509000000000000" pitchFamily="65" charset="-122"/>
                                      </a:rPr>
                                      <m:t>𝑧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方正黑体_GBK" panose="03000509000000000000" pitchFamily="65" charset="-122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4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𝑛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+2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199DBD5-5F86-A5A2-6655-0473C1C81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63" y="1994145"/>
                <a:ext cx="10844676" cy="3374514"/>
              </a:xfrm>
              <a:prstGeom prst="rect">
                <a:avLst/>
              </a:prstGeom>
              <a:blipFill>
                <a:blip r:embed="rId4"/>
                <a:stretch>
                  <a:fillRect l="-6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9D60DB98-0D0B-B83B-655E-193403C5DC5A}"/>
              </a:ext>
            </a:extLst>
          </p:cNvPr>
          <p:cNvSpPr txBox="1"/>
          <p:nvPr/>
        </p:nvSpPr>
        <p:spPr>
          <a:xfrm>
            <a:off x="507459" y="496110"/>
            <a:ext cx="2327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洛朗级数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0DE08A3-E869-4244-C65A-5B7158099125}"/>
              </a:ext>
            </a:extLst>
          </p:cNvPr>
          <p:cNvSpPr txBox="1"/>
          <p:nvPr/>
        </p:nvSpPr>
        <p:spPr>
          <a:xfrm>
            <a:off x="2835254" y="775741"/>
            <a:ext cx="1484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求洛朗展开式</a:t>
            </a:r>
            <a:endParaRPr lang="en-US" altLang="zh-CN" sz="1600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9CDB9D4-BD1B-23EC-D60A-A4C6D6ADB683}"/>
              </a:ext>
            </a:extLst>
          </p:cNvPr>
          <p:cNvSpPr/>
          <p:nvPr/>
        </p:nvSpPr>
        <p:spPr>
          <a:xfrm>
            <a:off x="9538030" y="2325512"/>
            <a:ext cx="1883009" cy="373454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域在奇点之外</a:t>
            </a:r>
            <a:r>
              <a:rPr lang="en-US" altLang="zh-CN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负幂项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F2F5853-6BBB-BA4D-91CE-C37A6ADD8924}"/>
              </a:ext>
            </a:extLst>
          </p:cNvPr>
          <p:cNvSpPr/>
          <p:nvPr/>
        </p:nvSpPr>
        <p:spPr>
          <a:xfrm>
            <a:off x="9538030" y="4289188"/>
            <a:ext cx="980718" cy="734188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换元</a:t>
            </a:r>
            <a:endParaRPr lang="en-US" altLang="zh-CN" sz="16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套公式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9502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uiExpand="1" build="p"/>
      <p:bldP spid="2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43FF26B-CC77-0DBB-021F-F6F65A8FA87C}"/>
              </a:ext>
            </a:extLst>
          </p:cNvPr>
          <p:cNvCxnSpPr/>
          <p:nvPr/>
        </p:nvCxnSpPr>
        <p:spPr>
          <a:xfrm>
            <a:off x="576364" y="1136063"/>
            <a:ext cx="110392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66AA635-A21B-A433-4648-23FD4F0AB104}"/>
              </a:ext>
            </a:extLst>
          </p:cNvPr>
          <p:cNvSpPr txBox="1"/>
          <p:nvPr/>
        </p:nvSpPr>
        <p:spPr>
          <a:xfrm>
            <a:off x="507459" y="496110"/>
            <a:ext cx="2327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复数项级数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F8EA2AA-3607-76BF-CED9-450E9DC65B0B}"/>
                  </a:ext>
                </a:extLst>
              </p:cNvPr>
              <p:cNvSpPr txBox="1"/>
              <p:nvPr/>
            </p:nvSpPr>
            <p:spPr>
              <a:xfrm>
                <a:off x="507460" y="1298962"/>
                <a:ext cx="8004438" cy="2003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对于计算机来讲，许多函数的值是无法使用基本的四则运算的得到的，例如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𝑒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。</a:t>
                </a:r>
                <a:endParaRPr lang="en-US" altLang="zh-CN" sz="1600" dirty="0">
                  <a:latin typeface="方正小标宋简体" panose="02000000000000000000" pitchFamily="2" charset="-122"/>
                  <a:ea typeface="方正小标宋简体" panose="02000000000000000000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通过泰勒展开，我们可以用 多项式 把它表示出来，从而进行近似计算：</a:t>
                </a:r>
                <a:endParaRPr lang="en-US" altLang="zh-CN" sz="1600" dirty="0">
                  <a:latin typeface="方正小标宋简体" panose="02000000000000000000" pitchFamily="2" charset="-122"/>
                  <a:ea typeface="方正小标宋简体" panose="02000000000000000000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方正小标宋简体" panose="02000000000000000000" pitchFamily="2" charset="-122"/>
                            </a:rPr>
                          </m:ctrlPr>
                        </m:sSupPr>
                        <m:e>
                          <m:r>
                            <a:rPr lang="en-US" altLang="zh-CN" sz="1600" i="1" smtClean="0">
                              <a:latin typeface="Cambria Math" panose="02040503050406030204" pitchFamily="18" charset="0"/>
                              <a:ea typeface="方正小标宋简体" panose="02000000000000000000" pitchFamily="2" charset="-122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600" i="1" smtClean="0">
                              <a:latin typeface="Cambria Math" panose="02040503050406030204" pitchFamily="18" charset="0"/>
                              <a:ea typeface="方正小标宋简体" panose="02000000000000000000" pitchFamily="2" charset="-122"/>
                            </a:rPr>
                            <m:t>𝑥</m:t>
                          </m:r>
                        </m:sup>
                      </m:sSup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方正小标宋简体" panose="02000000000000000000" pitchFamily="2" charset="-122"/>
                        </a:rPr>
                        <m:t>=1+</m:t>
                      </m:r>
                      <m:f>
                        <m:f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方正小标宋简体" panose="02000000000000000000" pitchFamily="2" charset="-122"/>
                            </a:rPr>
                          </m:ctrlPr>
                        </m:fPr>
                        <m:num>
                          <m:r>
                            <a:rPr lang="en-US" altLang="zh-CN" sz="1600" i="1" smtClean="0">
                              <a:latin typeface="Cambria Math" panose="02040503050406030204" pitchFamily="18" charset="0"/>
                              <a:ea typeface="方正小标宋简体" panose="02000000000000000000" pitchFamily="2" charset="-122"/>
                            </a:rPr>
                            <m:t>𝑥</m:t>
                          </m:r>
                        </m:num>
                        <m:den>
                          <m:r>
                            <a:rPr lang="en-US" altLang="zh-CN" sz="1600" i="1" smtClean="0">
                              <a:latin typeface="Cambria Math" panose="02040503050406030204" pitchFamily="18" charset="0"/>
                              <a:ea typeface="方正小标宋简体" panose="02000000000000000000" pitchFamily="2" charset="-122"/>
                            </a:rPr>
                            <m:t>1!</m:t>
                          </m:r>
                        </m:den>
                      </m:f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方正小标宋简体" panose="02000000000000000000" pitchFamily="2" charset="-122"/>
                        </a:rPr>
                        <m:t>+</m:t>
                      </m:r>
                      <m:f>
                        <m:f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方正小标宋简体" panose="02000000000000000000" pitchFamily="2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  <a:ea typeface="方正小标宋简体" panose="02000000000000000000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 smtClean="0">
                                  <a:latin typeface="Cambria Math" panose="02040503050406030204" pitchFamily="18" charset="0"/>
                                  <a:ea typeface="方正小标宋简体" panose="02000000000000000000" pitchFamily="2" charset="-122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1600" i="1" smtClean="0">
                                  <a:latin typeface="Cambria Math" panose="02040503050406030204" pitchFamily="18" charset="0"/>
                                  <a:ea typeface="方正小标宋简体" panose="02000000000000000000" pitchFamily="2" charset="-122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1600" i="1" smtClean="0">
                              <a:latin typeface="Cambria Math" panose="02040503050406030204" pitchFamily="18" charset="0"/>
                              <a:ea typeface="方正小标宋简体" panose="02000000000000000000" pitchFamily="2" charset="-122"/>
                            </a:rPr>
                            <m:t>2!</m:t>
                          </m:r>
                        </m:den>
                      </m:f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方正小标宋简体" panose="02000000000000000000" pitchFamily="2" charset="-122"/>
                        </a:rPr>
                        <m:t>+</m:t>
                      </m:r>
                      <m:f>
                        <m:f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方正小标宋简体" panose="02000000000000000000" pitchFamily="2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  <a:ea typeface="方正小标宋简体" panose="02000000000000000000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 smtClean="0">
                                  <a:latin typeface="Cambria Math" panose="02040503050406030204" pitchFamily="18" charset="0"/>
                                  <a:ea typeface="方正小标宋简体" panose="02000000000000000000" pitchFamily="2" charset="-122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1600" i="1" smtClean="0">
                                  <a:latin typeface="Cambria Math" panose="02040503050406030204" pitchFamily="18" charset="0"/>
                                  <a:ea typeface="方正小标宋简体" panose="02000000000000000000" pitchFamily="2" charset="-122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1600" i="1" smtClean="0">
                              <a:latin typeface="Cambria Math" panose="02040503050406030204" pitchFamily="18" charset="0"/>
                              <a:ea typeface="方正小标宋简体" panose="02000000000000000000" pitchFamily="2" charset="-122"/>
                            </a:rPr>
                            <m:t>3!</m:t>
                          </m:r>
                        </m:den>
                      </m:f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方正小标宋简体" panose="02000000000000000000" pitchFamily="2" charset="-122"/>
                        </a:rPr>
                        <m:t>+…,  −∞&lt;</m:t>
                      </m:r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方正小标宋简体" panose="02000000000000000000" pitchFamily="2" charset="-122"/>
                        </a:rPr>
                        <m:t>𝑥</m:t>
                      </m:r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方正小标宋简体" panose="02000000000000000000" pitchFamily="2" charset="-122"/>
                        </a:rPr>
                        <m:t>&lt;∞</m:t>
                      </m:r>
                    </m:oMath>
                  </m:oMathPara>
                </a14:m>
                <a:endParaRPr lang="en-US" altLang="zh-CN" sz="1600" dirty="0">
                  <a:latin typeface="方正小标宋简体" panose="02000000000000000000" pitchFamily="2" charset="-122"/>
                  <a:ea typeface="方正小标宋简体" panose="02000000000000000000" pitchFamily="2" charset="-122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在复数域中，通过研究 复数列 和 复数项级数，仍然可以用这样的方式表示复变函数。</a:t>
                </a:r>
                <a:endParaRPr lang="en-US" altLang="zh-CN" sz="1600" dirty="0">
                  <a:latin typeface="方正小标宋简体" panose="02000000000000000000" pitchFamily="2" charset="-122"/>
                  <a:ea typeface="方正小标宋简体" panose="02000000000000000000" pitchFamily="2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F8EA2AA-3607-76BF-CED9-450E9DC65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60" y="1298962"/>
                <a:ext cx="8004438" cy="2003049"/>
              </a:xfrm>
              <a:prstGeom prst="rect">
                <a:avLst/>
              </a:prstGeom>
              <a:blipFill>
                <a:blip r:embed="rId5"/>
                <a:stretch>
                  <a:fillRect l="-381" b="-27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CFCFE9ED-E2C0-E136-C16A-73B705043080}"/>
              </a:ext>
            </a:extLst>
          </p:cNvPr>
          <p:cNvSpPr txBox="1"/>
          <p:nvPr/>
        </p:nvSpPr>
        <p:spPr>
          <a:xfrm>
            <a:off x="2835254" y="775742"/>
            <a:ext cx="2098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复数列与复数项级数</a:t>
            </a:r>
            <a:endParaRPr lang="en-US" altLang="zh-CN" sz="1600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BEAB10F7-05B2-4868-74CC-9E126830F9A1}"/>
              </a:ext>
            </a:extLst>
          </p:cNvPr>
          <p:cNvSpPr/>
          <p:nvPr/>
        </p:nvSpPr>
        <p:spPr>
          <a:xfrm>
            <a:off x="576364" y="3707867"/>
            <a:ext cx="1264876" cy="502276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汉仪润圆-65简" panose="00020600040101010101" pitchFamily="18" charset="-122"/>
                <a:ea typeface="汉仪润圆-65简" panose="00020600040101010101" pitchFamily="18" charset="-122"/>
              </a:rPr>
              <a:t>复数列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3590BE1-36D0-4FF6-5501-7EC6EDB9D418}"/>
                  </a:ext>
                </a:extLst>
              </p:cNvPr>
              <p:cNvSpPr txBox="1"/>
              <p:nvPr/>
            </p:nvSpPr>
            <p:spPr>
              <a:xfrm>
                <a:off x="1841240" y="3640712"/>
                <a:ext cx="5731099" cy="636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  …,  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3590BE1-36D0-4FF6-5501-7EC6EDB9D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240" y="3640712"/>
                <a:ext cx="5731099" cy="6365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75C9355-E491-57BB-C343-4CFFCE83DF12}"/>
              </a:ext>
            </a:extLst>
          </p:cNvPr>
          <p:cNvSpPr/>
          <p:nvPr/>
        </p:nvSpPr>
        <p:spPr>
          <a:xfrm>
            <a:off x="576363" y="4403794"/>
            <a:ext cx="1264877" cy="50227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汉仪润圆-65简" panose="00020600040101010101" pitchFamily="18" charset="-122"/>
                <a:ea typeface="汉仪润圆-65简" panose="00020600040101010101" pitchFamily="18" charset="-122"/>
              </a:rPr>
              <a:t>复数项级数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0DA50558-176A-8E01-433E-794A0706AB75}"/>
              </a:ext>
            </a:extLst>
          </p:cNvPr>
          <p:cNvSpPr/>
          <p:nvPr/>
        </p:nvSpPr>
        <p:spPr>
          <a:xfrm>
            <a:off x="4342790" y="3707867"/>
            <a:ext cx="1674680" cy="50227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汉仪润圆-65简" panose="00020600040101010101" pitchFamily="18" charset="-122"/>
                <a:ea typeface="汉仪润圆-65简" panose="00020600040101010101" pitchFamily="18" charset="-122"/>
              </a:rPr>
              <a:t>复变函数列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3C047F8-F8C1-59DF-BE2F-FA2330DFCC7D}"/>
                  </a:ext>
                </a:extLst>
              </p:cNvPr>
              <p:cNvSpPr txBox="1"/>
              <p:nvPr/>
            </p:nvSpPr>
            <p:spPr>
              <a:xfrm>
                <a:off x="5674377" y="3774338"/>
                <a:ext cx="67865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  …,  </m:t>
                      </m:r>
                      <m:sSup>
                        <m:sSup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3C047F8-F8C1-59DF-BE2F-FA2330DFC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377" y="3774338"/>
                <a:ext cx="6786582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C0397030-5681-545D-EEAE-3F46459A5807}"/>
              </a:ext>
            </a:extLst>
          </p:cNvPr>
          <p:cNvSpPr/>
          <p:nvPr/>
        </p:nvSpPr>
        <p:spPr>
          <a:xfrm>
            <a:off x="4342789" y="4403794"/>
            <a:ext cx="1674681" cy="50227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汉仪润圆-65简" panose="00020600040101010101" pitchFamily="18" charset="-122"/>
                <a:ea typeface="汉仪润圆-65简" panose="00020600040101010101" pitchFamily="18" charset="-122"/>
              </a:rPr>
              <a:t>复变函数项级数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80435DC-3A36-D46E-4964-EFA0AC00B544}"/>
                  </a:ext>
                </a:extLst>
              </p:cNvPr>
              <p:cNvSpPr txBox="1"/>
              <p:nvPr/>
            </p:nvSpPr>
            <p:spPr>
              <a:xfrm>
                <a:off x="2213513" y="4277297"/>
                <a:ext cx="1656992" cy="755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80435DC-3A36-D46E-4964-EFA0AC00B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513" y="4277297"/>
                <a:ext cx="1656992" cy="7552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26FA3AD-BED9-E4C9-9927-2644B07F0144}"/>
                  </a:ext>
                </a:extLst>
              </p:cNvPr>
              <p:cNvSpPr txBox="1"/>
              <p:nvPr/>
            </p:nvSpPr>
            <p:spPr>
              <a:xfrm>
                <a:off x="6372054" y="4277297"/>
                <a:ext cx="2034916" cy="755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26FA3AD-BED9-E4C9-9927-2644B07F0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054" y="4277297"/>
                <a:ext cx="2034916" cy="75527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F8880B05-21E1-FED4-D73C-9C3E10501628}"/>
                  </a:ext>
                </a:extLst>
              </p:cNvPr>
              <p:cNvSpPr txBox="1"/>
              <p:nvPr/>
            </p:nvSpPr>
            <p:spPr>
              <a:xfrm>
                <a:off x="1871354" y="3597411"/>
                <a:ext cx="1927800" cy="612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F8880B05-21E1-FED4-D73C-9C3E10501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354" y="3597411"/>
                <a:ext cx="1927800" cy="6127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85F44DB-CB36-05E8-E5BD-F08F97E7CB31}"/>
                  </a:ext>
                </a:extLst>
              </p:cNvPr>
              <p:cNvSpPr txBox="1"/>
              <p:nvPr/>
            </p:nvSpPr>
            <p:spPr>
              <a:xfrm>
                <a:off x="6368086" y="3774338"/>
                <a:ext cx="19278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85F44DB-CB36-05E8-E5BD-F08F97E7C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086" y="3774338"/>
                <a:ext cx="1927800" cy="369332"/>
              </a:xfrm>
              <a:prstGeom prst="rect">
                <a:avLst/>
              </a:prstGeom>
              <a:blipFill>
                <a:blip r:embed="rId11"/>
                <a:stretch>
                  <a:fillRect l="-316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893193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3" grpId="0" animBg="1"/>
      <p:bldP spid="5" grpId="0"/>
      <p:bldP spid="5" grpId="1"/>
      <p:bldP spid="11" grpId="0" animBg="1"/>
      <p:bldP spid="16" grpId="0" animBg="1"/>
      <p:bldP spid="17" grpId="0"/>
      <p:bldP spid="17" grpId="1"/>
      <p:bldP spid="18" grpId="0" animBg="1"/>
      <p:bldP spid="19" grpId="0"/>
      <p:bldP spid="21" grpId="0"/>
      <p:bldP spid="29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43FF26B-CC77-0DBB-021F-F6F65A8FA87C}"/>
              </a:ext>
            </a:extLst>
          </p:cNvPr>
          <p:cNvCxnSpPr/>
          <p:nvPr/>
        </p:nvCxnSpPr>
        <p:spPr>
          <a:xfrm>
            <a:off x="576364" y="1136063"/>
            <a:ext cx="110392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66AA635-A21B-A433-4648-23FD4F0AB104}"/>
              </a:ext>
            </a:extLst>
          </p:cNvPr>
          <p:cNvSpPr txBox="1"/>
          <p:nvPr/>
        </p:nvSpPr>
        <p:spPr>
          <a:xfrm>
            <a:off x="507459" y="496110"/>
            <a:ext cx="2327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复数项级数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F8EA2AA-3607-76BF-CED9-450E9DC65B0B}"/>
                  </a:ext>
                </a:extLst>
              </p:cNvPr>
              <p:cNvSpPr txBox="1"/>
              <p:nvPr/>
            </p:nvSpPr>
            <p:spPr>
              <a:xfrm>
                <a:off x="507460" y="1298962"/>
                <a:ext cx="11108176" cy="1615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有些级数，或者说有些数列的和，是发散的，即：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𝑛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时，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不趋于一个确定的数。</a:t>
                </a:r>
                <a:endParaRPr lang="en-US" altLang="zh-CN" sz="1600" dirty="0">
                  <a:latin typeface="方正小标宋简体" panose="02000000000000000000" pitchFamily="2" charset="-122"/>
                  <a:ea typeface="方正小标宋简体" panose="02000000000000000000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例如级数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𝑛𝑖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，它显然趋于无穷，因此不能用它来表示任何一个数。</a:t>
                </a:r>
                <a:endParaRPr lang="en-US" altLang="zh-CN" sz="1600" dirty="0">
                  <a:latin typeface="方正小标宋简体" panose="02000000000000000000" pitchFamily="2" charset="-122"/>
                  <a:ea typeface="方正小标宋简体" panose="02000000000000000000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因此，我们需要判断一个级数是收敛的还是发散的，这样才能将 常数 与 级数（函数 与 函数项级数）画上等号。</a:t>
                </a:r>
                <a:endParaRPr lang="en-US" altLang="zh-CN" sz="1600" dirty="0">
                  <a:latin typeface="方正小标宋简体" panose="02000000000000000000" pitchFamily="2" charset="-122"/>
                  <a:ea typeface="方正小标宋简体" panose="02000000000000000000" pitchFamily="2" charset="-122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级数的敛散性定义如下：</a:t>
                </a:r>
                <a:endParaRPr lang="en-US" altLang="zh-CN" sz="1600" dirty="0">
                  <a:latin typeface="方正小标宋简体" panose="02000000000000000000" pitchFamily="2" charset="-122"/>
                  <a:ea typeface="方正小标宋简体" panose="02000000000000000000" pitchFamily="2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F8EA2AA-3607-76BF-CED9-450E9DC65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60" y="1298962"/>
                <a:ext cx="11108176" cy="1615827"/>
              </a:xfrm>
              <a:prstGeom prst="rect">
                <a:avLst/>
              </a:prstGeom>
              <a:blipFill>
                <a:blip r:embed="rId5"/>
                <a:stretch>
                  <a:fillRect l="-274" t="-17736" b="-3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CFCFE9ED-E2C0-E136-C16A-73B705043080}"/>
              </a:ext>
            </a:extLst>
          </p:cNvPr>
          <p:cNvSpPr txBox="1"/>
          <p:nvPr/>
        </p:nvSpPr>
        <p:spPr>
          <a:xfrm>
            <a:off x="2835254" y="775742"/>
            <a:ext cx="1486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级数的敛散性</a:t>
            </a:r>
            <a:endParaRPr lang="en-US" altLang="zh-CN" sz="1600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8D603EB-A0F2-C9D8-B7AC-64FC2FF65508}"/>
                  </a:ext>
                </a:extLst>
              </p:cNvPr>
              <p:cNvSpPr txBox="1"/>
              <p:nvPr/>
            </p:nvSpPr>
            <p:spPr>
              <a:xfrm>
                <a:off x="576364" y="2948211"/>
                <a:ext cx="11267636" cy="20297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600" i="1" dirty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级数</m:t>
                    </m:r>
                    <m:nary>
                      <m:naryPr>
                        <m:chr m:val="∑"/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中最前面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项的和，记作级数的</a:t>
                </a:r>
                <a:r>
                  <a:rPr lang="zh-CN" altLang="en-US" sz="1600" u="sng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部分和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</m:t>
                    </m:r>
                  </m:oMath>
                </a14:m>
                <a:r>
                  <a:rPr lang="en-US" altLang="zh-CN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。</a:t>
                </a:r>
                <a:endParaRPr lang="en-US" altLang="zh-CN" sz="16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600" i="1" dirty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若</m:t>
                    </m:r>
                    <m:r>
                      <a:rPr lang="zh-CN" altLang="en-US" sz="160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当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时（将 部分和 取极限到 级数），极限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1600" i="0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𝑛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𝑛</m:t>
                            </m:r>
                          </m:sub>
                        </m:sSub>
                      </m:e>
                    </m:func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𝑠</m:t>
                    </m:r>
                  </m:oMath>
                </a14:m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存在，则称级数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收敛，即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</m:t>
                    </m:r>
                    <m:nary>
                      <m:naryPr>
                        <m:chr m:val="∑"/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pPr>
                  <a:lnSpc>
                    <a:spcPct val="150000"/>
                  </a:lnSpc>
                  <a:spcBef>
                    <a:spcPts val="1800"/>
                  </a:spcBef>
                </a:pPr>
                <a:r>
                  <a:rPr lang="zh-CN" altLang="en-US" sz="1600" dirty="0"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600" i="1" dirty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级数</m:t>
                    </m:r>
                    <m:nary>
                      <m:naryPr>
                        <m:chr m:val="∑"/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中最前面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项的和，记作级数的</a:t>
                </a:r>
                <a:r>
                  <a:rPr lang="zh-CN" altLang="en-US" sz="1600" u="sng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部分和函数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𝑧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)=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)+…+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。</a:t>
                </a:r>
                <a:endParaRPr lang="en-US" altLang="zh-CN" sz="16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600" i="1" dirty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若</m:t>
                    </m:r>
                    <m:r>
                      <a:rPr lang="zh-CN" altLang="en-US" sz="160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当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时（将 部分和 取极限到 级数），极限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1600" i="0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𝑛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𝑧</m:t>
                            </m:r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=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𝑠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(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𝑧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)</m:t>
                        </m:r>
                      </m:e>
                    </m:func>
                  </m:oMath>
                </a14:m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存在，则称级数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收敛，即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𝑧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)=</m:t>
                    </m:r>
                    <m:nary>
                      <m:naryPr>
                        <m:chr m:val="∑"/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en-US" altLang="zh-CN" sz="16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* </a:t>
                </a:r>
                <a:r>
                  <a:rPr lang="zh-CN" altLang="en-US" sz="16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此式对于复平面上某些自变量</a:t>
                </a:r>
                <a14:m>
                  <m:oMath xmlns:m="http://schemas.openxmlformats.org/officeDocument/2006/math">
                    <m:r>
                      <a:rPr lang="en-US" altLang="zh-CN" sz="1600" b="1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𝒛</m:t>
                    </m:r>
                    <m:r>
                      <a:rPr lang="en-US" altLang="zh-CN" sz="1600" b="1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b="1" i="1" dirty="0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b="1" i="1" dirty="0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𝒛</m:t>
                        </m:r>
                      </m:e>
                      <m:sub>
                        <m:r>
                          <a:rPr lang="en-US" altLang="zh-CN" sz="1600" b="1" i="1" dirty="0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16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才能成立，称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16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en-US" altLang="zh-CN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  <m:r>
                          <a:rPr lang="en-US" altLang="zh-CN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 sz="16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dirty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b="1" i="1" dirty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𝒛</m:t>
                        </m:r>
                      </m:e>
                      <m:sub>
                        <m:r>
                          <a:rPr lang="en-US" altLang="zh-CN" sz="1600" b="1" i="1" dirty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16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处收敛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8D603EB-A0F2-C9D8-B7AC-64FC2FF65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64" y="2948211"/>
                <a:ext cx="11267636" cy="2029786"/>
              </a:xfrm>
              <a:prstGeom prst="rect">
                <a:avLst/>
              </a:prstGeom>
              <a:blipFill>
                <a:blip r:embed="rId6"/>
                <a:stretch>
                  <a:fillRect l="-379" t="-16517" b="-303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920045DA-54EF-370B-D353-D163BC180786}"/>
              </a:ext>
            </a:extLst>
          </p:cNvPr>
          <p:cNvSpPr txBox="1"/>
          <p:nvPr/>
        </p:nvSpPr>
        <p:spPr>
          <a:xfrm>
            <a:off x="507459" y="5263480"/>
            <a:ext cx="11108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通常我们不使用以上定义来判断级数的敛散性，因为对于复数项级数而言，其部分和仍然是复数，要分别判断实部和虚部。</a:t>
            </a:r>
            <a:endParaRPr lang="en-US" altLang="zh-CN" sz="1600" dirty="0">
              <a:latin typeface="方正小标宋简体" panose="02000000000000000000" pitchFamily="2" charset="-122"/>
              <a:ea typeface="方正小标宋简体" panose="02000000000000000000" pitchFamily="2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4E8176A-4CC6-515D-B5DC-477DAD570212}"/>
              </a:ext>
            </a:extLst>
          </p:cNvPr>
          <p:cNvGrpSpPr/>
          <p:nvPr/>
        </p:nvGrpSpPr>
        <p:grpSpPr>
          <a:xfrm>
            <a:off x="6917267" y="4120062"/>
            <a:ext cx="4698368" cy="1078824"/>
            <a:chOff x="6917267" y="4120062"/>
            <a:chExt cx="4698368" cy="10788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矩形: 圆角 2">
                  <a:extLst>
                    <a:ext uri="{FF2B5EF4-FFF2-40B4-BE49-F238E27FC236}">
                      <a16:creationId xmlns:a16="http://schemas.microsoft.com/office/drawing/2014/main" id="{AF3BBCAD-B724-E11E-213B-98C199F9D9D7}"/>
                    </a:ext>
                  </a:extLst>
                </p:cNvPr>
                <p:cNvSpPr/>
                <p:nvPr/>
              </p:nvSpPr>
              <p:spPr>
                <a:xfrm>
                  <a:off x="6917267" y="4120062"/>
                  <a:ext cx="4698368" cy="1078824"/>
                </a:xfrm>
                <a:prstGeom prst="roundRect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  </m:t>
                        </m:r>
                        <m:nary>
                          <m:naryPr>
                            <m:chr m:val="∑"/>
                            <m:ctrlPr>
                              <a:rPr lang="zh-CN" alt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𝑛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𝑛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3" name="矩形: 圆角 2">
                  <a:extLst>
                    <a:ext uri="{FF2B5EF4-FFF2-40B4-BE49-F238E27FC236}">
                      <a16:creationId xmlns:a16="http://schemas.microsoft.com/office/drawing/2014/main" id="{AF3BBCAD-B724-E11E-213B-98C199F9D9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7267" y="4120062"/>
                  <a:ext cx="4698368" cy="1078824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solidFill>
                    <a:schemeClr val="bg1">
                      <a:lumMod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5F27C319-4FA8-13AF-79B5-44599BA3F00E}"/>
                    </a:ext>
                  </a:extLst>
                </p:cNvPr>
                <p:cNvSpPr txBox="1"/>
                <p:nvPr/>
              </p:nvSpPr>
              <p:spPr>
                <a:xfrm>
                  <a:off x="7810499" y="4295660"/>
                  <a:ext cx="373380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当</a:t>
                  </a:r>
                  <a14:m>
                    <m:oMath xmlns:m="http://schemas.openxmlformats.org/officeDocument/2006/math">
                      <m:r>
                        <a:rPr lang="en-US" altLang="zh-CN" sz="1600" i="1" dirty="0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𝑥</m:t>
                      </m:r>
                      <m:r>
                        <a:rPr lang="en-US" altLang="zh-CN" sz="1600" i="1" dirty="0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=1</m:t>
                      </m:r>
                    </m:oMath>
                  </a14:m>
                  <a:r>
                    <a:rPr lang="zh-CN" altLang="en-US" sz="16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时，</a:t>
                  </a:r>
                  <a14:m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1+</m:t>
                      </m:r>
                      <m:sSup>
                        <m:s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1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1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3</m:t>
                          </m:r>
                        </m:sup>
                      </m:sSup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+…</m:t>
                      </m:r>
                    </m:oMath>
                  </a14:m>
                  <a:r>
                    <a:rPr lang="zh-CN" altLang="en-US" sz="16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显然发散</a:t>
                  </a:r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5F27C319-4FA8-13AF-79B5-44599BA3F0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0499" y="4295660"/>
                  <a:ext cx="3733801" cy="338554"/>
                </a:xfrm>
                <a:prstGeom prst="rect">
                  <a:avLst/>
                </a:prstGeom>
                <a:blipFill>
                  <a:blip r:embed="rId8"/>
                  <a:stretch>
                    <a:fillRect l="-816" t="-7273" b="-2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5F75C384-8201-113E-EB0A-4FD339D04496}"/>
                    </a:ext>
                  </a:extLst>
                </p:cNvPr>
                <p:cNvSpPr txBox="1"/>
                <p:nvPr/>
              </p:nvSpPr>
              <p:spPr>
                <a:xfrm>
                  <a:off x="7810498" y="4634214"/>
                  <a:ext cx="3733801" cy="439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当</a:t>
                  </a:r>
                  <a14:m>
                    <m:oMath xmlns:m="http://schemas.openxmlformats.org/officeDocument/2006/math">
                      <m:r>
                        <a:rPr lang="en-US" altLang="zh-CN" sz="1600" i="1" dirty="0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𝑥</m:t>
                      </m:r>
                      <m:r>
                        <a:rPr lang="en-US" altLang="zh-CN" sz="1600" i="1" dirty="0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1600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2</m:t>
                          </m:r>
                        </m:den>
                      </m:f>
                    </m:oMath>
                  </a14:m>
                  <a:r>
                    <a:rPr lang="zh-CN" altLang="en-US" sz="16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时，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1600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1600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2</m:t>
                          </m:r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sz="16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6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6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sz="16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6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6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3</m:t>
                          </m:r>
                        </m:sup>
                      </m:sSup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+…=1</m:t>
                      </m:r>
                    </m:oMath>
                  </a14:m>
                  <a:r>
                    <a:rPr lang="zh-CN" altLang="en-US" sz="16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收敛</a:t>
                  </a:r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5F75C384-8201-113E-EB0A-4FD339D044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0498" y="4634214"/>
                  <a:ext cx="3733801" cy="439992"/>
                </a:xfrm>
                <a:prstGeom prst="rect">
                  <a:avLst/>
                </a:prstGeom>
                <a:blipFill>
                  <a:blip r:embed="rId9"/>
                  <a:stretch>
                    <a:fillRect l="-816" b="-2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1899197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4" grpId="0" uiExpand="1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43FF26B-CC77-0DBB-021F-F6F65A8FA87C}"/>
              </a:ext>
            </a:extLst>
          </p:cNvPr>
          <p:cNvCxnSpPr/>
          <p:nvPr/>
        </p:nvCxnSpPr>
        <p:spPr>
          <a:xfrm>
            <a:off x="576364" y="1136063"/>
            <a:ext cx="110392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66AA635-A21B-A433-4648-23FD4F0AB104}"/>
              </a:ext>
            </a:extLst>
          </p:cNvPr>
          <p:cNvSpPr txBox="1"/>
          <p:nvPr/>
        </p:nvSpPr>
        <p:spPr>
          <a:xfrm>
            <a:off x="507459" y="496110"/>
            <a:ext cx="2327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复数项级数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8EA2AA-3607-76BF-CED9-450E9DC65B0B}"/>
              </a:ext>
            </a:extLst>
          </p:cNvPr>
          <p:cNvSpPr txBox="1"/>
          <p:nvPr/>
        </p:nvSpPr>
        <p:spPr>
          <a:xfrm>
            <a:off x="507460" y="1298962"/>
            <a:ext cx="11108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对于复数项级数的敛散性，我们有如下的判断和性质。</a:t>
            </a:r>
            <a:endParaRPr lang="en-US" altLang="zh-CN" sz="1600" dirty="0">
              <a:latin typeface="方正小标宋简体" panose="02000000000000000000" pitchFamily="2" charset="-122"/>
              <a:ea typeface="方正小标宋简体" panose="02000000000000000000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FCFE9ED-E2C0-E136-C16A-73B705043080}"/>
              </a:ext>
            </a:extLst>
          </p:cNvPr>
          <p:cNvSpPr txBox="1"/>
          <p:nvPr/>
        </p:nvSpPr>
        <p:spPr>
          <a:xfrm>
            <a:off x="2835254" y="775742"/>
            <a:ext cx="1486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级数的敛散性</a:t>
            </a:r>
            <a:endParaRPr lang="en-US" altLang="zh-CN" sz="1600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905B7DF-BD79-12E4-BB7A-84EFEB7FD525}"/>
                  </a:ext>
                </a:extLst>
              </p:cNvPr>
              <p:cNvSpPr txBox="1"/>
              <p:nvPr/>
            </p:nvSpPr>
            <p:spPr>
              <a:xfrm>
                <a:off x="576364" y="1729849"/>
                <a:ext cx="11039272" cy="6818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60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复数项级数</m:t>
                    </m:r>
                    <m:nary>
                      <m:naryPr>
                        <m:chr m:val="∑"/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收敛的充要条件是：实数项级数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都收敛。</a:t>
                </a:r>
                <a:endParaRPr lang="en-US" altLang="zh-CN" sz="16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 </a:t>
                </a: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* 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这说明复数项级数的收敛问题可以转化成实数项级数的。于是可以利用正项级数的审敛法、任意项级数的审敛法等。</a:t>
                </a:r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905B7DF-BD79-12E4-BB7A-84EFEB7FD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64" y="1729849"/>
                <a:ext cx="11039272" cy="681853"/>
              </a:xfrm>
              <a:prstGeom prst="rect">
                <a:avLst/>
              </a:prstGeom>
              <a:blipFill>
                <a:blip r:embed="rId5"/>
                <a:stretch>
                  <a:fillRect l="-221" t="-49107" b="-39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5594D440-CBC1-D440-231A-4114A3E82464}"/>
              </a:ext>
            </a:extLst>
          </p:cNvPr>
          <p:cNvSpPr txBox="1"/>
          <p:nvPr/>
        </p:nvSpPr>
        <p:spPr>
          <a:xfrm>
            <a:off x="507460" y="2677676"/>
            <a:ext cx="11108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复数项级数也同样有 绝对收敛 和 条件收敛 的概念。</a:t>
            </a:r>
            <a:endParaRPr lang="en-US" altLang="zh-CN" sz="1600" dirty="0">
              <a:latin typeface="方正小标宋简体" panose="02000000000000000000" pitchFamily="2" charset="-122"/>
              <a:ea typeface="方正小标宋简体" panose="02000000000000000000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658A946-0580-E1F2-A23F-351E76071C80}"/>
                  </a:ext>
                </a:extLst>
              </p:cNvPr>
              <p:cNvSpPr txBox="1"/>
              <p:nvPr/>
            </p:nvSpPr>
            <p:spPr>
              <a:xfrm>
                <a:off x="576364" y="3108563"/>
                <a:ext cx="11039272" cy="11381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600" i="1" dirty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若</m:t>
                    </m:r>
                    <m:r>
                      <a:rPr lang="zh-CN" altLang="en-US" sz="160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正项级数</m:t>
                    </m:r>
                    <m:nary>
                      <m:naryPr>
                        <m:chr m:val="∑"/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收敛，则称复数项级数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绝对收敛。不绝对收敛的级数则称其条件收敛。</a:t>
                </a:r>
                <a:endParaRPr lang="en-US" altLang="zh-CN" sz="16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60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复数项级数</m:t>
                    </m:r>
                    <m:nary>
                      <m:naryPr>
                        <m:chr m:val="∑"/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绝对收敛的充要条件是：实数项级数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都绝对收敛。</a:t>
                </a:r>
                <a:endParaRPr lang="en-US" altLang="zh-CN" sz="16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 </a:t>
                </a: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* 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因此判断复数项级数是否绝对收敛有两种方法：直接判断正项级数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</m:nary>
                    <m:r>
                      <a:rPr lang="zh-CN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；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或者分别判断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658A946-0580-E1F2-A23F-351E76071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64" y="3108563"/>
                <a:ext cx="11039272" cy="1138132"/>
              </a:xfrm>
              <a:prstGeom prst="rect">
                <a:avLst/>
              </a:prstGeom>
              <a:blipFill>
                <a:blip r:embed="rId6"/>
                <a:stretch>
                  <a:fillRect l="-221" t="-29412" b="-5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组合 41">
            <a:extLst>
              <a:ext uri="{FF2B5EF4-FFF2-40B4-BE49-F238E27FC236}">
                <a16:creationId xmlns:a16="http://schemas.microsoft.com/office/drawing/2014/main" id="{80293E03-7B2D-4E31-FE03-BC75ADF7B692}"/>
              </a:ext>
            </a:extLst>
          </p:cNvPr>
          <p:cNvGrpSpPr/>
          <p:nvPr/>
        </p:nvGrpSpPr>
        <p:grpSpPr>
          <a:xfrm>
            <a:off x="693213" y="4546203"/>
            <a:ext cx="10805573" cy="1318089"/>
            <a:chOff x="810063" y="4546203"/>
            <a:chExt cx="10805573" cy="1318089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50153A15-CC9F-91E0-F081-069D3BADB395}"/>
                </a:ext>
              </a:extLst>
            </p:cNvPr>
            <p:cNvSpPr/>
            <p:nvPr/>
          </p:nvSpPr>
          <p:spPr>
            <a:xfrm>
              <a:off x="7236830" y="4677582"/>
              <a:ext cx="1110207" cy="40302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rgbClr val="00B0F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绝对收敛</a:t>
              </a: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EEC0D015-0506-0622-F926-7DCA6EB16F59}"/>
                </a:ext>
              </a:extLst>
            </p:cNvPr>
            <p:cNvSpPr/>
            <p:nvPr/>
          </p:nvSpPr>
          <p:spPr>
            <a:xfrm>
              <a:off x="7250302" y="5461266"/>
              <a:ext cx="1110207" cy="40302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rgbClr val="00B05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条件收敛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88578C29-C081-C5A2-BFFC-A57F15B2C707}"/>
                </a:ext>
              </a:extLst>
            </p:cNvPr>
            <p:cNvSpPr/>
            <p:nvPr/>
          </p:nvSpPr>
          <p:spPr>
            <a:xfrm>
              <a:off x="3532239" y="4676142"/>
              <a:ext cx="1239066" cy="40302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级数</a:t>
              </a:r>
              <a:r>
                <a:rPr lang="zh-CN" altLang="en-US" b="1" dirty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收敛</a:t>
              </a:r>
              <a:r>
                <a:rPr lang="zh-CN" altLang="en-US" dirty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 </a:t>
              </a: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02131025-B81E-ED69-E449-B37EC35C4163}"/>
                </a:ext>
              </a:extLst>
            </p:cNvPr>
            <p:cNvGrpSpPr/>
            <p:nvPr/>
          </p:nvGrpSpPr>
          <p:grpSpPr>
            <a:xfrm>
              <a:off x="4955171" y="4879095"/>
              <a:ext cx="2141820" cy="792487"/>
              <a:chOff x="4464875" y="4819518"/>
              <a:chExt cx="755506" cy="792487"/>
            </a:xfrm>
          </p:grpSpPr>
          <p:cxnSp>
            <p:nvCxnSpPr>
              <p:cNvPr id="16" name="连接符: 肘形 15">
                <a:extLst>
                  <a:ext uri="{FF2B5EF4-FFF2-40B4-BE49-F238E27FC236}">
                    <a16:creationId xmlns:a16="http://schemas.microsoft.com/office/drawing/2014/main" id="{4BE46D00-444F-4E24-F1AE-E812A12606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4875" y="4819518"/>
                <a:ext cx="755506" cy="792487"/>
              </a:xfrm>
              <a:prstGeom prst="bentConnector3">
                <a:avLst>
                  <a:gd name="adj1" fmla="val 16597"/>
                </a:avLst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连接符: 肘形 12">
                <a:extLst>
                  <a:ext uri="{FF2B5EF4-FFF2-40B4-BE49-F238E27FC236}">
                    <a16:creationId xmlns:a16="http://schemas.microsoft.com/office/drawing/2014/main" id="{49CAFA10-1FC1-25ED-ACC9-4EF2F000F5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4875" y="4819518"/>
                <a:ext cx="755506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8B42B63E-AA52-2AE5-9C10-4B60DCFE8FFF}"/>
                    </a:ext>
                  </a:extLst>
                </p:cNvPr>
                <p:cNvSpPr txBox="1"/>
                <p:nvPr/>
              </p:nvSpPr>
              <p:spPr>
                <a:xfrm>
                  <a:off x="3127292" y="4740595"/>
                  <a:ext cx="3350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⟸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8B42B63E-AA52-2AE5-9C10-4B60DCFE8F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7292" y="4740595"/>
                  <a:ext cx="335028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0909" r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BE2A4E57-D321-4445-69A1-850C2129CC05}"/>
                    </a:ext>
                  </a:extLst>
                </p:cNvPr>
                <p:cNvSpPr txBox="1"/>
                <p:nvPr/>
              </p:nvSpPr>
              <p:spPr>
                <a:xfrm>
                  <a:off x="810063" y="4731124"/>
                  <a:ext cx="2247310" cy="69608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1400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对应数列</a:t>
                  </a:r>
                  <a14:m>
                    <m:oMath xmlns:m="http://schemas.openxmlformats.org/officeDocument/2006/math">
                      <m: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</m:oMath>
                  </a14:m>
                  <a:r>
                    <a:rPr lang="zh-CN" altLang="en-US" sz="1400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收敛于</a:t>
                  </a:r>
                  <a:r>
                    <a:rPr lang="en-US" altLang="zh-CN" sz="1400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0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1400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即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=0</m:t>
                      </m:r>
                    </m:oMath>
                  </a14:m>
                  <a:endParaRPr lang="zh-CN" altLang="en-US" sz="1400" dirty="0"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BE2A4E57-D321-4445-69A1-850C2129CC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063" y="4731124"/>
                  <a:ext cx="2247310" cy="696088"/>
                </a:xfrm>
                <a:prstGeom prst="rect">
                  <a:avLst/>
                </a:prstGeom>
                <a:blipFill>
                  <a:blip r:embed="rId8"/>
                  <a:stretch>
                    <a:fillRect b="-78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E77AC07C-04EC-B58E-8EB1-050DD27C278B}"/>
                    </a:ext>
                  </a:extLst>
                </p:cNvPr>
                <p:cNvSpPr txBox="1"/>
                <p:nvPr/>
              </p:nvSpPr>
              <p:spPr>
                <a:xfrm>
                  <a:off x="8486874" y="4740595"/>
                  <a:ext cx="3013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⇔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E77AC07C-04EC-B58E-8EB1-050DD27C27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6874" y="4740595"/>
                  <a:ext cx="301365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2245" r="-12245" b="-22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B679E189-1944-FA13-E5E6-8B95BD19F901}"/>
                </a:ext>
              </a:extLst>
            </p:cNvPr>
            <p:cNvSpPr txBox="1"/>
            <p:nvPr/>
          </p:nvSpPr>
          <p:spPr>
            <a:xfrm>
              <a:off x="8928075" y="4725205"/>
              <a:ext cx="2687559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仿宋" panose="02010609060101010101" pitchFamily="49" charset="-122"/>
                  <a:ea typeface="仿宋" panose="02010609060101010101" pitchFamily="49" charset="-122"/>
                </a:rPr>
                <a:t>实、虚部 均 绝对收敛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7A58DDE6-1304-A540-29C2-E387D07C8AE9}"/>
                    </a:ext>
                  </a:extLst>
                </p:cNvPr>
                <p:cNvSpPr txBox="1"/>
                <p:nvPr/>
              </p:nvSpPr>
              <p:spPr>
                <a:xfrm>
                  <a:off x="8486873" y="5539394"/>
                  <a:ext cx="3013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⇔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7A58DDE6-1304-A540-29C2-E387D07C8A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6873" y="5539394"/>
                  <a:ext cx="301365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2245" r="-12245" b="-22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9ADB9595-1076-737F-6EFB-A4950332E340}"/>
                </a:ext>
              </a:extLst>
            </p:cNvPr>
            <p:cNvSpPr txBox="1"/>
            <p:nvPr/>
          </p:nvSpPr>
          <p:spPr>
            <a:xfrm>
              <a:off x="8928076" y="5508616"/>
              <a:ext cx="2687560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仿宋" panose="02010609060101010101" pitchFamily="49" charset="-122"/>
                  <a:ea typeface="仿宋" panose="02010609060101010101" pitchFamily="49" charset="-122"/>
                </a:rPr>
                <a:t>实、虚部 至少有一个 条件收敛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E30462FE-23EA-774C-95B6-C481253D3226}"/>
                </a:ext>
              </a:extLst>
            </p:cNvPr>
            <p:cNvSpPr txBox="1"/>
            <p:nvPr/>
          </p:nvSpPr>
          <p:spPr>
            <a:xfrm>
              <a:off x="3327418" y="5497646"/>
              <a:ext cx="1648708" cy="3165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仿宋" panose="02010609060101010101" pitchFamily="49" charset="-122"/>
                  <a:ea typeface="仿宋" panose="02010609060101010101" pitchFamily="49" charset="-122"/>
                </a:rPr>
                <a:t>实、虚部 均收敛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83802831-D16C-6DDD-19C2-6FB34E0891B8}"/>
                    </a:ext>
                  </a:extLst>
                </p:cNvPr>
                <p:cNvSpPr txBox="1"/>
                <p:nvPr/>
              </p:nvSpPr>
              <p:spPr>
                <a:xfrm>
                  <a:off x="4053187" y="5150213"/>
                  <a:ext cx="19717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⇕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83802831-D16C-6DDD-19C2-6FB34E0891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3187" y="5150213"/>
                  <a:ext cx="197170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34375" r="-34375" b="-222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4FABA324-9548-95BB-F4ED-804738EFC91C}"/>
                    </a:ext>
                  </a:extLst>
                </p:cNvPr>
                <p:cNvSpPr txBox="1"/>
                <p:nvPr/>
              </p:nvSpPr>
              <p:spPr>
                <a:xfrm>
                  <a:off x="5003754" y="4546203"/>
                  <a:ext cx="2044654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 xmlns:m="http://schemas.openxmlformats.org/officeDocument/2006/math">
                      <m:r>
                        <a:rPr lang="zh-CN" altLang="en-US" sz="140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正项级数</m:t>
                      </m:r>
                      <m:nary>
                        <m:naryPr>
                          <m:chr m:val="∑"/>
                          <m:ctrlPr>
                            <a:rPr lang="zh-CN" altLang="en-US" sz="1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1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a14:m>
                  <a:r>
                    <a:rPr lang="zh-CN" altLang="en-US" sz="1400" dirty="0">
                      <a:solidFill>
                        <a:srgbClr val="00B0F0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收敛</a:t>
                  </a:r>
                  <a:endParaRPr lang="zh-CN" altLang="en-US" sz="1400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4FABA324-9548-95BB-F4ED-804738EFC9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3754" y="4546203"/>
                  <a:ext cx="2044654" cy="307777"/>
                </a:xfrm>
                <a:prstGeom prst="rect">
                  <a:avLst/>
                </a:prstGeom>
                <a:blipFill>
                  <a:blip r:embed="rId12"/>
                  <a:stretch>
                    <a:fillRect t="-102000" r="-896" b="-164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794259BC-95B3-01A9-8DFB-E6324B54486A}"/>
                    </a:ext>
                  </a:extLst>
                </p:cNvPr>
                <p:cNvSpPr txBox="1"/>
                <p:nvPr/>
              </p:nvSpPr>
              <p:spPr>
                <a:xfrm>
                  <a:off x="5925725" y="5363805"/>
                  <a:ext cx="112268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 xmlns:m="http://schemas.openxmlformats.org/officeDocument/2006/math">
                      <m:r>
                        <a:rPr lang="zh-CN" altLang="en-US" sz="140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不</m:t>
                      </m:r>
                    </m:oMath>
                  </a14:m>
                  <a:r>
                    <a:rPr lang="zh-CN" altLang="en-US" sz="1400" dirty="0">
                      <a:solidFill>
                        <a:srgbClr val="00B050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绝对收敛</a:t>
                  </a:r>
                  <a:endParaRPr lang="zh-CN" altLang="en-US" sz="1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794259BC-95B3-01A9-8DFB-E6324B5448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5725" y="5363805"/>
                  <a:ext cx="1122683" cy="307777"/>
                </a:xfrm>
                <a:prstGeom prst="rect">
                  <a:avLst/>
                </a:prstGeom>
                <a:blipFill>
                  <a:blip r:embed="rId13"/>
                  <a:stretch>
                    <a:fillRect t="-8000" r="-1630" b="-1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3069577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  <p:bldP spid="5" grpId="0"/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43FF26B-CC77-0DBB-021F-F6F65A8FA87C}"/>
              </a:ext>
            </a:extLst>
          </p:cNvPr>
          <p:cNvCxnSpPr/>
          <p:nvPr/>
        </p:nvCxnSpPr>
        <p:spPr>
          <a:xfrm>
            <a:off x="576364" y="1136063"/>
            <a:ext cx="110392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66AA635-A21B-A433-4648-23FD4F0AB104}"/>
              </a:ext>
            </a:extLst>
          </p:cNvPr>
          <p:cNvSpPr txBox="1"/>
          <p:nvPr/>
        </p:nvSpPr>
        <p:spPr>
          <a:xfrm>
            <a:off x="507459" y="496110"/>
            <a:ext cx="2327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幂级数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F8EA2AA-3607-76BF-CED9-450E9DC65B0B}"/>
                  </a:ext>
                </a:extLst>
              </p:cNvPr>
              <p:cNvSpPr txBox="1"/>
              <p:nvPr/>
            </p:nvSpPr>
            <p:spPr>
              <a:xfrm>
                <a:off x="507460" y="1298962"/>
                <a:ext cx="11108176" cy="2441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复变函数项级数的情形很多。当复变函数序列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sSubSup>
                      <m:sSub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中每个函数都为底数相同的幂函数时，就得到了幂级数：</a:t>
                </a:r>
                <a:endParaRPr lang="en-US" altLang="zh-CN" sz="1600" dirty="0">
                  <a:latin typeface="方正小标宋简体" panose="02000000000000000000" pitchFamily="2" charset="-122"/>
                  <a:ea typeface="方正小标宋简体" panose="02000000000000000000" pitchFamily="2" charset="-122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altLang="zh-CN" sz="1600" dirty="0">
                  <a:latin typeface="方正小标宋简体" panose="02000000000000000000" pitchFamily="2" charset="-122"/>
                  <a:ea typeface="方正小标宋简体" panose="02000000000000000000" pitchFamily="2" charset="-122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幂函数性质优良，便于求导、积分，计算时只涉及到加减乘法运算。</a:t>
                </a:r>
                <a:endParaRPr lang="en-US" altLang="zh-CN" sz="1600" dirty="0">
                  <a:latin typeface="方正小标宋简体" panose="02000000000000000000" pitchFamily="2" charset="-122"/>
                  <a:ea typeface="方正小标宋简体" panose="02000000000000000000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因此研究复变函数项级数，我们常来研究 由幂函数组成的 </a:t>
                </a:r>
                <a:r>
                  <a:rPr lang="zh-CN" altLang="en-US" sz="1600" u="sng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幂级数</a:t>
                </a:r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。同复数项级数一样，我们也要关心它的敛散性。</a:t>
                </a:r>
                <a:endParaRPr lang="en-US" altLang="zh-CN" sz="1600" dirty="0">
                  <a:latin typeface="方正小标宋简体" panose="02000000000000000000" pitchFamily="2" charset="-122"/>
                  <a:ea typeface="方正小标宋简体" panose="02000000000000000000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* </a:t>
                </a:r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为了研究方便，接下来一般就令上式中的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（或者说令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𝜉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=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）来讨论。</a:t>
                </a:r>
                <a:endParaRPr lang="en-US" altLang="zh-CN" sz="16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F8EA2AA-3607-76BF-CED9-450E9DC65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60" y="1298962"/>
                <a:ext cx="11108176" cy="2441309"/>
              </a:xfrm>
              <a:prstGeom prst="rect">
                <a:avLst/>
              </a:prstGeom>
              <a:blipFill>
                <a:blip r:embed="rId5"/>
                <a:stretch>
                  <a:fillRect l="-274" b="-1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CFCFE9ED-E2C0-E136-C16A-73B705043080}"/>
              </a:ext>
            </a:extLst>
          </p:cNvPr>
          <p:cNvSpPr txBox="1"/>
          <p:nvPr/>
        </p:nvSpPr>
        <p:spPr>
          <a:xfrm>
            <a:off x="2835254" y="775742"/>
            <a:ext cx="1693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幂级数的敛散性</a:t>
            </a:r>
            <a:endParaRPr lang="en-US" altLang="zh-CN" sz="1600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5229156-1049-2332-BE36-720EE073C961}"/>
                  </a:ext>
                </a:extLst>
              </p:cNvPr>
              <p:cNvSpPr txBox="1"/>
              <p:nvPr/>
            </p:nvSpPr>
            <p:spPr>
              <a:xfrm>
                <a:off x="507460" y="3903169"/>
                <a:ext cx="11108176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我们知道，复变函数项级数 在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位于某一确定区域时才能收敛，称其为收敛域。</a:t>
                </a:r>
                <a:endParaRPr lang="en-US" altLang="zh-CN" sz="1600" dirty="0">
                  <a:latin typeface="方正小标宋简体" panose="02000000000000000000" pitchFamily="2" charset="-122"/>
                  <a:ea typeface="方正小标宋简体" panose="02000000000000000000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关于幂级数的收敛域，有如下定理：</a:t>
                </a:r>
                <a:endParaRPr lang="en-US" altLang="zh-CN" sz="1600" dirty="0">
                  <a:latin typeface="方正小标宋简体" panose="02000000000000000000" pitchFamily="2" charset="-122"/>
                  <a:ea typeface="方正小标宋简体" panose="02000000000000000000" pitchFamily="2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5229156-1049-2332-BE36-720EE073C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60" y="3903169"/>
                <a:ext cx="11108176" cy="800219"/>
              </a:xfrm>
              <a:prstGeom prst="rect">
                <a:avLst/>
              </a:prstGeom>
              <a:blipFill>
                <a:blip r:embed="rId6"/>
                <a:stretch>
                  <a:fillRect l="-274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10527F4-98EF-E9C6-B77F-62BDB9A09955}"/>
                  </a:ext>
                </a:extLst>
              </p:cNvPr>
              <p:cNvSpPr txBox="1"/>
              <p:nvPr/>
            </p:nvSpPr>
            <p:spPr>
              <a:xfrm>
                <a:off x="576364" y="4703388"/>
                <a:ext cx="11039272" cy="6913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（阿贝尔</a:t>
                </a:r>
                <a:r>
                  <a:rPr lang="en-US" altLang="zh-CN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Abel</a:t>
                </a:r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定理）</a:t>
                </a:r>
                <a14:m>
                  <m:oMath xmlns:m="http://schemas.openxmlformats.org/officeDocument/2006/math">
                    <m:r>
                      <a:rPr lang="zh-CN" altLang="en-US" sz="160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若</m:t>
                    </m:r>
                  </m:oMath>
                </a14:m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幂级数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(≠0)</m:t>
                    </m:r>
                  </m:oMath>
                </a14:m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处收敛，则对于满足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𝑧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&lt;|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，级数必绝对收敛</a:t>
                </a:r>
                <a:r>
                  <a:rPr lang="en-US" altLang="zh-CN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                  </a:t>
                </a:r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若幂级数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(≠0)</m:t>
                    </m:r>
                  </m:oMath>
                </a14:m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处发散，则对于满足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𝑧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&gt;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|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，级数必发散</a:t>
                </a:r>
                <a:r>
                  <a:rPr lang="en-US" altLang="zh-CN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10527F4-98EF-E9C6-B77F-62BDB9A09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64" y="4703388"/>
                <a:ext cx="11039272" cy="691343"/>
              </a:xfrm>
              <a:prstGeom prst="rect">
                <a:avLst/>
              </a:prstGeom>
              <a:blipFill>
                <a:blip r:embed="rId7"/>
                <a:stretch>
                  <a:fillRect l="-1160" t="-48673" b="-911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C69B150E-8E72-E178-C6AD-8ED65E39E2C9}"/>
                  </a:ext>
                </a:extLst>
              </p:cNvPr>
              <p:cNvSpPr/>
              <p:nvPr/>
            </p:nvSpPr>
            <p:spPr>
              <a:xfrm>
                <a:off x="576364" y="5510497"/>
                <a:ext cx="11039272" cy="447314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幂级数的收敛域 是一个圆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𝑧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&lt;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𝑅</m:t>
                    </m:r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。在圆内级数绝对收敛；在圆外级数发散；在圆上则不能确定。</a:t>
                </a:r>
              </a:p>
            </p:txBody>
          </p:sp>
        </mc:Choice>
        <mc:Fallback xmlns=""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C69B150E-8E72-E178-C6AD-8ED65E39E2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64" y="5510497"/>
                <a:ext cx="11039272" cy="44731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639230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3" grpId="0" uiExpand="1" build="p"/>
      <p:bldP spid="4" grpId="0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8B6E91DD-7AB8-72CB-9BF0-3ED0BB51A2BE}"/>
              </a:ext>
            </a:extLst>
          </p:cNvPr>
          <p:cNvGrpSpPr/>
          <p:nvPr/>
        </p:nvGrpSpPr>
        <p:grpSpPr>
          <a:xfrm>
            <a:off x="449943" y="1784963"/>
            <a:ext cx="11234597" cy="1644038"/>
            <a:chOff x="449943" y="1784963"/>
            <a:chExt cx="11234597" cy="1644038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62B96FD5-C167-0D83-118C-77BDD1B6055B}"/>
                </a:ext>
              </a:extLst>
            </p:cNvPr>
            <p:cNvSpPr/>
            <p:nvPr/>
          </p:nvSpPr>
          <p:spPr>
            <a:xfrm>
              <a:off x="449943" y="1784963"/>
              <a:ext cx="11234597" cy="164403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B17D456D-37A6-0DB5-01E2-F73E46AE5EA8}"/>
                </a:ext>
              </a:extLst>
            </p:cNvPr>
            <p:cNvCxnSpPr>
              <a:cxnSpLocks/>
            </p:cNvCxnSpPr>
            <p:nvPr/>
          </p:nvCxnSpPr>
          <p:spPr>
            <a:xfrm>
              <a:off x="576363" y="2261297"/>
              <a:ext cx="10953845" cy="0"/>
            </a:xfrm>
            <a:prstGeom prst="line">
              <a:avLst/>
            </a:prstGeom>
            <a:ln w="19050" cmpd="sng">
              <a:solidFill>
                <a:schemeClr val="bg1">
                  <a:lumMod val="50000"/>
                </a:schemeClr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43FF26B-CC77-0DBB-021F-F6F65A8FA87C}"/>
              </a:ext>
            </a:extLst>
          </p:cNvPr>
          <p:cNvCxnSpPr/>
          <p:nvPr/>
        </p:nvCxnSpPr>
        <p:spPr>
          <a:xfrm>
            <a:off x="576364" y="1136063"/>
            <a:ext cx="110392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66AA635-A21B-A433-4648-23FD4F0AB104}"/>
              </a:ext>
            </a:extLst>
          </p:cNvPr>
          <p:cNvSpPr txBox="1"/>
          <p:nvPr/>
        </p:nvSpPr>
        <p:spPr>
          <a:xfrm>
            <a:off x="507459" y="496110"/>
            <a:ext cx="2327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幂级数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8EA2AA-3607-76BF-CED9-450E9DC65B0B}"/>
              </a:ext>
            </a:extLst>
          </p:cNvPr>
          <p:cNvSpPr txBox="1"/>
          <p:nvPr/>
        </p:nvSpPr>
        <p:spPr>
          <a:xfrm>
            <a:off x="507460" y="1298962"/>
            <a:ext cx="11108176" cy="429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要求幂级数的收敛域，可以根据级数收敛的定义，判断级数的和函数是否收敛。但这需要级数的和函数比较好求。</a:t>
            </a:r>
            <a:endParaRPr lang="en-US" altLang="zh-CN" sz="1600" dirty="0">
              <a:latin typeface="方正小标宋简体" panose="02000000000000000000" pitchFamily="2" charset="-122"/>
              <a:ea typeface="方正小标宋简体" panose="02000000000000000000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FCFE9ED-E2C0-E136-C16A-73B705043080}"/>
              </a:ext>
            </a:extLst>
          </p:cNvPr>
          <p:cNvSpPr txBox="1"/>
          <p:nvPr/>
        </p:nvSpPr>
        <p:spPr>
          <a:xfrm>
            <a:off x="2835254" y="775742"/>
            <a:ext cx="1693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幂级数的收敛域</a:t>
            </a:r>
            <a:endParaRPr lang="en-US" altLang="zh-CN" sz="1600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75ED8B4-8156-940F-7CB6-71264708D409}"/>
              </a:ext>
            </a:extLst>
          </p:cNvPr>
          <p:cNvSpPr txBox="1"/>
          <p:nvPr/>
        </p:nvSpPr>
        <p:spPr>
          <a:xfrm>
            <a:off x="507459" y="3524970"/>
            <a:ext cx="11108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与实变函数的幂级数类似，复变幂级数的收敛域也可以由 比值法 或 根值法 给出。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（请注意与</a:t>
            </a:r>
            <a:r>
              <a:rPr lang="zh-CN" altLang="en-US" sz="1400" u="sng" dirty="0">
                <a:latin typeface="仿宋" panose="02010609060101010101" pitchFamily="49" charset="-122"/>
                <a:ea typeface="仿宋" panose="02010609060101010101" pitchFamily="49" charset="-122"/>
              </a:rPr>
              <a:t>正项级数的比值</a:t>
            </a:r>
            <a:r>
              <a:rPr lang="en-US" altLang="zh-CN" sz="1400" u="sng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sz="1400" u="sng" dirty="0">
                <a:latin typeface="仿宋" panose="02010609060101010101" pitchFamily="49" charset="-122"/>
                <a:ea typeface="仿宋" panose="02010609060101010101" pitchFamily="49" charset="-122"/>
              </a:rPr>
              <a:t>根值审敛法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区别）</a:t>
            </a:r>
            <a:endParaRPr lang="en-US" altLang="zh-CN" sz="16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16F9C3-34ED-EC53-8868-41D9ACD4B5F5}"/>
                  </a:ext>
                </a:extLst>
              </p:cNvPr>
              <p:cNvSpPr txBox="1"/>
              <p:nvPr/>
            </p:nvSpPr>
            <p:spPr>
              <a:xfrm>
                <a:off x="576363" y="3967591"/>
                <a:ext cx="11039272" cy="8852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（比值法）</a:t>
                </a:r>
                <a14:m>
                  <m:oMath xmlns:m="http://schemas.openxmlformats.org/officeDocument/2006/math">
                    <m:r>
                      <a:rPr lang="zh-CN" altLang="en-US" sz="160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若</m:t>
                    </m:r>
                  </m:oMath>
                </a14:m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幂级数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满足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1600" i="1" dirty="0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1600" i="0" dirty="0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𝑛</m:t>
                            </m:r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1600" b="0" i="1" dirty="0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1600" b="0" i="1" dirty="0" smtClean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𝑅</m:t>
                        </m:r>
                      </m:den>
                    </m:f>
                  </m:oMath>
                </a14:m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，则其收敛圆的收敛半径为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𝑅</m:t>
                    </m:r>
                  </m:oMath>
                </a14:m>
                <a:r>
                  <a:rPr lang="en-US" altLang="zh-CN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（根值法）</a:t>
                </a:r>
                <a14:m>
                  <m:oMath xmlns:m="http://schemas.openxmlformats.org/officeDocument/2006/math">
                    <m:r>
                      <a:rPr lang="zh-CN" altLang="en-US" sz="160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若</m:t>
                    </m:r>
                  </m:oMath>
                </a14:m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幂级数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满足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1600" i="1" dirty="0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1600" i="0" dirty="0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𝑛</m:t>
                            </m:r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ad>
                          <m:radPr>
                            <m:ctrlPr>
                              <a:rPr lang="en-US" altLang="zh-CN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m:rPr>
                                <m:brk m:alnAt="7"/>
                              </m:rPr>
                              <a:rPr lang="en-US" altLang="zh-CN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g>
                          <m:e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e>
                        </m:rad>
                      </m:e>
                    </m:func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i="1" dirty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600" i="1" dirty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𝑅</m:t>
                        </m:r>
                      </m:den>
                    </m:f>
                  </m:oMath>
                </a14:m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，则其收敛圆的收敛半径为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𝑅</m:t>
                    </m:r>
                  </m:oMath>
                </a14:m>
                <a:r>
                  <a:rPr lang="en-US" altLang="zh-CN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16F9C3-34ED-EC53-8868-41D9ACD4B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63" y="3967591"/>
                <a:ext cx="11039272" cy="885242"/>
              </a:xfrm>
              <a:prstGeom prst="rect">
                <a:avLst/>
              </a:prstGeom>
              <a:blipFill>
                <a:blip r:embed="rId5"/>
                <a:stretch>
                  <a:fillRect l="-1160" t="-35862" b="-613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FA80390-4CB6-7004-E6FB-F7E3A3439784}"/>
                  </a:ext>
                </a:extLst>
              </p:cNvPr>
              <p:cNvSpPr txBox="1"/>
              <p:nvPr/>
            </p:nvSpPr>
            <p:spPr>
              <a:xfrm>
                <a:off x="576363" y="1774864"/>
                <a:ext cx="8382225" cy="425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2.1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：求幂级数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160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  <m:t>𝑛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  <m:t>=0</m:t>
                        </m:r>
                      </m:sub>
                      <m:sup>
                        <m:r>
                          <a:rPr lang="en-US" altLang="zh-CN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  <m:t>𝑛</m:t>
                            </m:r>
                          </m:sup>
                        </m:sSup>
                      </m:e>
                    </m:nary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华文宋体" panose="02010600040101010101" pitchFamily="2" charset="-122"/>
                      </a:rPr>
                      <m:t>=1+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华文宋体" panose="02010600040101010101" pitchFamily="2" charset="-122"/>
                      </a:rPr>
                      <m:t>𝑧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华文宋体" panose="02010600040101010101" pitchFamily="2" charset="-122"/>
                      </a:rPr>
                      <m:t>+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  <m:t>𝑧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  <m:t>2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华文宋体" panose="02010600040101010101" pitchFamily="2" charset="-122"/>
                      </a:rPr>
                      <m:t>+…+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  <m:t>𝑧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  <m:t>𝑛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华文宋体" panose="02010600040101010101" pitchFamily="2" charset="-122"/>
                      </a:rPr>
                      <m:t>+…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的收敛半径与和函数。</a:t>
                </a:r>
                <a:endPara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FA80390-4CB6-7004-E6FB-F7E3A3439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63" y="1774864"/>
                <a:ext cx="8382225" cy="425437"/>
              </a:xfrm>
              <a:prstGeom prst="rect">
                <a:avLst/>
              </a:prstGeom>
              <a:blipFill>
                <a:blip r:embed="rId6"/>
                <a:stretch>
                  <a:fillRect l="-436" t="-67143" b="-13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199DBD5-5F86-A5A2-6655-0473C1C81EC6}"/>
                  </a:ext>
                </a:extLst>
              </p:cNvPr>
              <p:cNvSpPr txBox="1"/>
              <p:nvPr/>
            </p:nvSpPr>
            <p:spPr>
              <a:xfrm>
                <a:off x="576363" y="2261297"/>
                <a:ext cx="10828199" cy="1181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解：幂级数的部分和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𝑧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华文宋体" panose="02010600040101010101" pitchFamily="2" charset="-122"/>
                      </a:rPr>
                      <m:t>1+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华文宋体" panose="02010600040101010101" pitchFamily="2" charset="-122"/>
                      </a:rPr>
                      <m:t>𝑧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华文宋体" panose="02010600040101010101" pitchFamily="2" charset="-122"/>
                      </a:rPr>
                      <m:t>+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  <m:t>𝑧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  <m:t>2</m:t>
                        </m:r>
                      </m:sup>
                    </m:sSup>
                    <m:r>
                      <a:rPr lang="en-US" altLang="zh-CN" sz="1600" i="1">
                        <a:latin typeface="Cambria Math" panose="02040503050406030204" pitchFamily="18" charset="0"/>
                        <a:ea typeface="华文宋体" panose="02010600040101010101" pitchFamily="2" charset="-122"/>
                      </a:rPr>
                      <m:t>+…+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  <m:t>𝑧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  <m:t>𝑛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华文宋体" panose="02010600040101010101" pitchFamily="2" charset="-122"/>
                      </a:rPr>
                      <m:t>=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  <m:t>1−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  <m:t>𝑧</m:t>
                        </m:r>
                      </m:den>
                    </m:f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华文宋体" panose="02010600040101010101" pitchFamily="2" charset="-122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华文宋体" panose="02010600040101010101" pitchFamily="2" charset="-122"/>
                      </a:rPr>
                      <m:t>𝑧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≠1)</m:t>
                    </m:r>
                  </m:oMath>
                </a14:m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当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𝑧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&lt;1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时，显然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1600" i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𝑛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𝑧</m:t>
                            </m:r>
                          </m:e>
                        </m:d>
                      </m:e>
                    </m:func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600" i="1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  <m:t>1−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  <m:t>𝑧</m:t>
                        </m:r>
                      </m:den>
                    </m:f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，故级数在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𝑧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&lt;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1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内收敛；    当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𝑧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≥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1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时，</a:t>
                </a:r>
                <a:r>
                  <a:rPr lang="en-US" altLang="zh-CN" sz="1600" dirty="0">
                    <a:ea typeface="华文宋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  <m:t>𝑧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不趋于</a:t>
                </a: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0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，故级数一定发散。</a:t>
                </a:r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所以其收敛半径为</a:t>
                </a: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，和函数为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600" i="1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  <m:t>1−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  <m:t>𝑧</m:t>
                        </m:r>
                      </m:den>
                    </m:f>
                    <m:r>
                      <a:rPr lang="en-US" altLang="zh-CN" sz="1600" i="1">
                        <a:latin typeface="Cambria Math" panose="02040503050406030204" pitchFamily="18" charset="0"/>
                        <a:ea typeface="华文宋体" panose="02010600040101010101" pitchFamily="2" charset="-122"/>
                      </a:rPr>
                      <m:t>=1+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华文宋体" panose="02010600040101010101" pitchFamily="2" charset="-122"/>
                      </a:rPr>
                      <m:t>𝑧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华文宋体" panose="02010600040101010101" pitchFamily="2" charset="-122"/>
                      </a:rPr>
                      <m:t>+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  <m:t>𝑧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  <m:t>2</m:t>
                        </m:r>
                      </m:sup>
                    </m:sSup>
                    <m:r>
                      <a:rPr lang="en-US" altLang="zh-CN" sz="1600" i="1">
                        <a:latin typeface="Cambria Math" panose="02040503050406030204" pitchFamily="18" charset="0"/>
                        <a:ea typeface="华文宋体" panose="02010600040101010101" pitchFamily="2" charset="-122"/>
                      </a:rPr>
                      <m:t>+…+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  <m:t>𝑧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  <m:t>𝑛</m:t>
                        </m:r>
                      </m:sup>
                    </m:sSup>
                    <m:r>
                      <a:rPr lang="en-US" altLang="zh-CN" sz="1600" i="1">
                        <a:latin typeface="Cambria Math" panose="02040503050406030204" pitchFamily="18" charset="0"/>
                        <a:ea typeface="华文宋体" panose="02010600040101010101" pitchFamily="2" charset="-122"/>
                      </a:rPr>
                      <m:t>+…</m:t>
                    </m:r>
                  </m:oMath>
                </a14:m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  <a:endPara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199DBD5-5F86-A5A2-6655-0473C1C81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63" y="2261297"/>
                <a:ext cx="10828199" cy="1181414"/>
              </a:xfrm>
              <a:prstGeom prst="rect">
                <a:avLst/>
              </a:prstGeom>
              <a:blipFill>
                <a:blip r:embed="rId7"/>
                <a:stretch>
                  <a:fillRect l="-3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>
            <a:extLst>
              <a:ext uri="{FF2B5EF4-FFF2-40B4-BE49-F238E27FC236}">
                <a16:creationId xmlns:a16="http://schemas.microsoft.com/office/drawing/2014/main" id="{21F3427D-5712-CD2D-50A6-8187F7E9618F}"/>
              </a:ext>
            </a:extLst>
          </p:cNvPr>
          <p:cNvGrpSpPr/>
          <p:nvPr/>
        </p:nvGrpSpPr>
        <p:grpSpPr>
          <a:xfrm>
            <a:off x="449943" y="4980240"/>
            <a:ext cx="11234597" cy="1102018"/>
            <a:chOff x="449943" y="1784963"/>
            <a:chExt cx="11234597" cy="1102018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B147FE4E-F299-A7AC-35F0-53531E96F362}"/>
                </a:ext>
              </a:extLst>
            </p:cNvPr>
            <p:cNvSpPr/>
            <p:nvPr/>
          </p:nvSpPr>
          <p:spPr>
            <a:xfrm>
              <a:off x="449943" y="1784963"/>
              <a:ext cx="11234597" cy="110201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94EDAC7E-BE50-7725-1FBD-04522788F2C2}"/>
                </a:ext>
              </a:extLst>
            </p:cNvPr>
            <p:cNvCxnSpPr>
              <a:cxnSpLocks/>
            </p:cNvCxnSpPr>
            <p:nvPr/>
          </p:nvCxnSpPr>
          <p:spPr>
            <a:xfrm>
              <a:off x="576363" y="2261297"/>
              <a:ext cx="10953845" cy="0"/>
            </a:xfrm>
            <a:prstGeom prst="line">
              <a:avLst/>
            </a:prstGeom>
            <a:ln w="19050" cmpd="sng">
              <a:solidFill>
                <a:schemeClr val="bg1">
                  <a:lumMod val="50000"/>
                </a:schemeClr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C0666F2-6698-75EC-20D5-A0695C4B3308}"/>
                  </a:ext>
                </a:extLst>
              </p:cNvPr>
              <p:cNvSpPr txBox="1"/>
              <p:nvPr/>
            </p:nvSpPr>
            <p:spPr>
              <a:xfrm>
                <a:off x="576363" y="4970141"/>
                <a:ext cx="8382225" cy="418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2.2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：求幂级数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160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  <m:t>𝑛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  <m:t>=0</m:t>
                        </m:r>
                      </m:sub>
                      <m:sup>
                        <m:r>
                          <a:rPr lang="en-US" altLang="zh-CN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  <m:t>(</m:t>
                        </m:r>
                        <m:func>
                          <m:func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600" b="0" i="0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  <m:t>𝑖𝑛</m:t>
                            </m:r>
                          </m:e>
                        </m:func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  <m:t>)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的收敛半径。</a:t>
                </a:r>
                <a:endPara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C0666F2-6698-75EC-20D5-A0695C4B3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63" y="4970141"/>
                <a:ext cx="8382225" cy="418897"/>
              </a:xfrm>
              <a:prstGeom prst="rect">
                <a:avLst/>
              </a:prstGeom>
              <a:blipFill>
                <a:blip r:embed="rId8"/>
                <a:stretch>
                  <a:fillRect l="-436" t="-68116" b="-137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D4DBD61C-8F87-7CF5-83EC-937E170786C3}"/>
                  </a:ext>
                </a:extLst>
              </p:cNvPr>
              <p:cNvSpPr txBox="1"/>
              <p:nvPr/>
            </p:nvSpPr>
            <p:spPr>
              <a:xfrm>
                <a:off x="576363" y="5502678"/>
                <a:ext cx="10828199" cy="53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解：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∵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  <m:t>cos</m:t>
                        </m:r>
                      </m:fName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  <m:t>𝑖𝑛</m:t>
                        </m:r>
                      </m:e>
                    </m:func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华文宋体" panose="02010600040101010101" pitchFamily="2" charset="-122"/>
                      </a:rPr>
                      <m:t>=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  <m:t>−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sz="16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∴</m:t>
                    </m:r>
                    <m:func>
                      <m:func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1600" i="1" dirty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1600" dirty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1600" i="1" dirty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𝑛</m:t>
                            </m:r>
                            <m:r>
                              <a:rPr lang="en-US" altLang="zh-CN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1600" i="1" dirty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1600" i="1" dirty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1600" i="1" dirty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1600" dirty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1600" i="1" dirty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𝑛</m:t>
                            </m:r>
                            <m:r>
                              <a:rPr lang="en-US" altLang="zh-CN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1600" i="1" dirty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华文宋体" panose="02010600040101010101" pitchFamily="2" charset="-122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华文宋体" panose="0201060004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华文宋体" panose="02010600040101010101" pitchFamily="2" charset="-122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华文宋体" panose="02010600040101010101" pitchFamily="2" charset="-122"/>
                                      </a:rPr>
                                      <m:t>𝑛</m:t>
                                    </m:r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华文宋体" panose="02010600040101010101" pitchFamily="2" charset="-122"/>
                                      </a:rPr>
                                      <m:t>+1</m:t>
                                    </m:r>
                                  </m:sup>
                                </m:s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华文宋体" panose="02010600040101010101" pitchFamily="2" charset="-122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华文宋体" panose="0201060004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华文宋体" panose="02010600040101010101" pitchFamily="2" charset="-122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华文宋体" panose="02010600040101010101" pitchFamily="2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华文宋体" panose="02010600040101010101" pitchFamily="2" charset="-122"/>
                                      </a:rPr>
                                      <m:t>𝑛</m:t>
                                    </m:r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华文宋体" panose="02010600040101010101" pitchFamily="2" charset="-122"/>
                                      </a:rPr>
                                      <m:t>−1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华文宋体" panose="0201060004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华文宋体" panose="02010600040101010101" pitchFamily="2" charset="-122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华文宋体" panose="02010600040101010101" pitchFamily="2" charset="-122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华文宋体" panose="02010600040101010101" pitchFamily="2" charset="-122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华文宋体" panose="0201060004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华文宋体" panose="02010600040101010101" pitchFamily="2" charset="-122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华文宋体" panose="02010600040101010101" pitchFamily="2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华文宋体" panose="02010600040101010101" pitchFamily="2" charset="-122"/>
                                      </a:rPr>
                                      <m:t>𝑛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1600" i="1" dirty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1600" dirty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1600" i="1" dirty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𝑛</m:t>
                            </m:r>
                            <m:r>
                              <a:rPr lang="en-US" altLang="zh-CN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1600" i="1" dirty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华文宋体" panose="02010600040101010101" pitchFamily="2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华文宋体" panose="02010600040101010101" pitchFamily="2" charset="-122"/>
                                  </a:rPr>
                                  <m:t>𝑒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华文宋体" panose="02010600040101010101" pitchFamily="2" charset="-122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华文宋体" panose="0201060004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华文宋体" panose="02010600040101010101" pitchFamily="2" charset="-122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华文宋体" panose="02010600040101010101" pitchFamily="2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华文宋体" panose="02010600040101010101" pitchFamily="2" charset="-122"/>
                                      </a:rPr>
                                      <m:t>2</m:t>
                                    </m:r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华文宋体" panose="02010600040101010101" pitchFamily="2" charset="-122"/>
                                      </a:rPr>
                                      <m:t>𝑛</m:t>
                                    </m:r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华文宋体" panose="02010600040101010101" pitchFamily="2" charset="-122"/>
                                      </a:rPr>
                                      <m:t>−2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华文宋体" panose="02010600040101010101" pitchFamily="2" charset="-122"/>
                                  </a:rPr>
                                  <m:t>1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华文宋体" panose="02010600040101010101" pitchFamily="2" charset="-122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华文宋体" panose="0201060004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华文宋体" panose="02010600040101010101" pitchFamily="2" charset="-122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华文宋体" panose="02010600040101010101" pitchFamily="2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华文宋体" panose="02010600040101010101" pitchFamily="2" charset="-122"/>
                                      </a:rPr>
                                      <m:t>2</m:t>
                                    </m:r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华文宋体" panose="02010600040101010101" pitchFamily="2" charset="-122"/>
                                      </a:rPr>
                                      <m:t>𝑛</m:t>
                                    </m:r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华文宋体" panose="02010600040101010101" pitchFamily="2" charset="-122"/>
                                      </a:rPr>
                                      <m:t>−1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华文宋体" panose="02010600040101010101" pitchFamily="2" charset="-122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华文宋体" panose="02010600040101010101" pitchFamily="2" charset="-122"/>
                      </a:rPr>
                      <m:t>𝑒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，故收敛半径为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𝑅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𝑒</m:t>
                        </m:r>
                      </m:den>
                    </m:f>
                  </m:oMath>
                </a14:m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  <a:endPara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D4DBD61C-8F87-7CF5-83EC-937E17078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63" y="5502678"/>
                <a:ext cx="10828199" cy="538545"/>
              </a:xfrm>
              <a:prstGeom prst="rect">
                <a:avLst/>
              </a:prstGeom>
              <a:blipFill>
                <a:blip r:embed="rId9"/>
                <a:stretch>
                  <a:fillRect l="-3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77567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  <p:bldP spid="7" grpId="0"/>
      <p:bldP spid="11" grpId="0"/>
      <p:bldP spid="12" grpId="0"/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43FF26B-CC77-0DBB-021F-F6F65A8FA87C}"/>
              </a:ext>
            </a:extLst>
          </p:cNvPr>
          <p:cNvCxnSpPr/>
          <p:nvPr/>
        </p:nvCxnSpPr>
        <p:spPr>
          <a:xfrm>
            <a:off x="576364" y="1136063"/>
            <a:ext cx="110392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66AA635-A21B-A433-4648-23FD4F0AB104}"/>
              </a:ext>
            </a:extLst>
          </p:cNvPr>
          <p:cNvSpPr txBox="1"/>
          <p:nvPr/>
        </p:nvSpPr>
        <p:spPr>
          <a:xfrm>
            <a:off x="507459" y="496110"/>
            <a:ext cx="2327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幂级数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8EA2AA-3607-76BF-CED9-450E9DC65B0B}"/>
              </a:ext>
            </a:extLst>
          </p:cNvPr>
          <p:cNvSpPr txBox="1"/>
          <p:nvPr/>
        </p:nvSpPr>
        <p:spPr>
          <a:xfrm>
            <a:off x="507460" y="1298962"/>
            <a:ext cx="11108176" cy="429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复变幂级数之间也可以进行有理运算，或者逐项求导、逐项积分、代换变量。这些性质非常重要。</a:t>
            </a:r>
            <a:endParaRPr lang="en-US" altLang="zh-CN" sz="1600" dirty="0">
              <a:latin typeface="方正小标宋简体" panose="02000000000000000000" pitchFamily="2" charset="-122"/>
              <a:ea typeface="方正小标宋简体" panose="02000000000000000000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FCFE9ED-E2C0-E136-C16A-73B705043080}"/>
              </a:ext>
            </a:extLst>
          </p:cNvPr>
          <p:cNvSpPr txBox="1"/>
          <p:nvPr/>
        </p:nvSpPr>
        <p:spPr>
          <a:xfrm>
            <a:off x="2835254" y="775742"/>
            <a:ext cx="1693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幂级数的收敛域</a:t>
            </a:r>
            <a:endParaRPr lang="en-US" altLang="zh-CN" sz="1600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42D542F-0983-8B38-4237-726168F2984C}"/>
                  </a:ext>
                </a:extLst>
              </p:cNvPr>
              <p:cNvSpPr txBox="1"/>
              <p:nvPr/>
            </p:nvSpPr>
            <p:spPr>
              <a:xfrm>
                <a:off x="1358472" y="1909847"/>
                <a:ext cx="9475056" cy="11178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zh-CN" altLang="en-US" sz="160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在公共收敛域内，</m:t>
                    </m:r>
                  </m:oMath>
                </a14:m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两级数的和、差、积组成的级数仍然收敛，即：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𝑧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</m:t>
                    </m:r>
                    <m:nary>
                      <m:naryPr>
                        <m:chr m:val="∑"/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𝑔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𝑧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</m:t>
                    </m:r>
                    <m:nary>
                      <m:naryPr>
                        <m:chr m:val="∑"/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，</a:t>
                </a:r>
                <a:endParaRPr lang="en-US" altLang="zh-CN" sz="16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𝑧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±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𝑔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𝑧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𝑧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𝑔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𝑧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16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42D542F-0983-8B38-4237-726168F29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472" y="1909847"/>
                <a:ext cx="9475056" cy="1117870"/>
              </a:xfrm>
              <a:prstGeom prst="rect">
                <a:avLst/>
              </a:prstGeom>
              <a:blipFill>
                <a:blip r:embed="rId5"/>
                <a:stretch>
                  <a:fillRect l="-1094" t="-29348" r="-4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C1550F9-DD96-66B5-121B-E918364416ED}"/>
                  </a:ext>
                </a:extLst>
              </p:cNvPr>
              <p:cNvSpPr txBox="1"/>
              <p:nvPr/>
            </p:nvSpPr>
            <p:spPr>
              <a:xfrm>
                <a:off x="1358472" y="4627151"/>
                <a:ext cx="9279613" cy="11948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zh-CN" altLang="en-US" sz="1600" i="1" dirty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若解析函数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𝑔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𝑧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  <m:r>
                      <a:rPr lang="zh-CN" altLang="en-US" sz="1600" i="1" dirty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的</m:t>
                    </m:r>
                    <m:r>
                      <a:rPr lang="zh-CN" altLang="en-US" sz="160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值</m:t>
                    </m:r>
                    <m:r>
                      <a:rPr lang="zh-CN" altLang="en-US" sz="1600" i="1" dirty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均</m:t>
                    </m:r>
                    <m:r>
                      <a:rPr lang="zh-CN" altLang="en-US" sz="160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在</m:t>
                    </m:r>
                    <m:r>
                      <a:rPr lang="zh-CN" altLang="en-US" sz="1600" i="1" dirty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级数</m:t>
                    </m:r>
                    <m:r>
                      <a:rPr lang="zh-CN" altLang="en-US" sz="160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的收敛域内，</m:t>
                    </m:r>
                  </m:oMath>
                </a14:m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则将级数换元为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𝑔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𝑧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，级数仍收敛。即：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𝑧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</m:t>
                    </m:r>
                    <m:nary>
                      <m:naryPr>
                        <m:chr m:val="∑"/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</m:oMath>
                </a14:m>
                <a:endParaRPr lang="en-US" altLang="zh-CN" sz="1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𝑓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[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𝑔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(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𝑧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)]=</m:t>
                      </m:r>
                      <m:nary>
                        <m:naryPr>
                          <m:chr m:val="∑"/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1600" i="1" dirty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sz="1600" i="1" dirty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 dirty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]</m:t>
                              </m:r>
                            </m:e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16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C1550F9-DD96-66B5-121B-E91836441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472" y="4627151"/>
                <a:ext cx="9279613" cy="1194814"/>
              </a:xfrm>
              <a:prstGeom prst="rect">
                <a:avLst/>
              </a:prstGeom>
              <a:blipFill>
                <a:blip r:embed="rId6"/>
                <a:stretch>
                  <a:fillRect l="-1051" t="-275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796B77F-F0EA-F082-12F9-A587634E34B8}"/>
                  </a:ext>
                </a:extLst>
              </p:cNvPr>
              <p:cNvSpPr txBox="1"/>
              <p:nvPr/>
            </p:nvSpPr>
            <p:spPr>
              <a:xfrm>
                <a:off x="1358472" y="3269695"/>
                <a:ext cx="10082330" cy="11945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zh-CN" altLang="en-US" sz="1600" i="1" dirty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若</m:t>
                    </m:r>
                    <m:r>
                      <a:rPr lang="zh-CN" altLang="en-US" sz="160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函数</m:t>
                    </m:r>
                    <m:r>
                      <a:rPr lang="zh-CN" altLang="en-US" sz="1600" i="1" dirty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能够</m:t>
                    </m:r>
                    <m:r>
                      <a:rPr lang="zh-CN" altLang="en-US" sz="160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展开成</m:t>
                    </m:r>
                    <m:r>
                      <a:rPr lang="zh-CN" altLang="en-US" sz="1600" i="1" dirty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幂级数</m:t>
                    </m:r>
                    <m:r>
                      <a:rPr lang="zh-CN" altLang="en-US" sz="160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，</m:t>
                    </m:r>
                  </m:oMath>
                </a14:m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则其导数</a:t>
                </a:r>
                <a:r>
                  <a:rPr lang="en-US" altLang="zh-CN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/</a:t>
                </a:r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积分 等于 其幂级数逐项求导</a:t>
                </a:r>
                <a:r>
                  <a:rPr lang="en-US" altLang="zh-CN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/</a:t>
                </a:r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积分，收敛域不变，即：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𝑧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</m:t>
                    </m:r>
                    <m:nary>
                      <m:naryPr>
                        <m:chr m:val="∑"/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</m:oMath>
                </a14:m>
                <a:endParaRPr lang="en-US" altLang="zh-CN" sz="1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𝑧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nary>
                        <m:nary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𝑑𝑧</m:t>
                          </m:r>
                        </m:e>
                      </m:nary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nary>
                      <m:sSup>
                        <m:s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altLang="zh-CN" sz="16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796B77F-F0EA-F082-12F9-A587634E3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472" y="3269695"/>
                <a:ext cx="10082330" cy="1194558"/>
              </a:xfrm>
              <a:prstGeom prst="rect">
                <a:avLst/>
              </a:prstGeom>
              <a:blipFill>
                <a:blip r:embed="rId7"/>
                <a:stretch>
                  <a:fillRect l="-967" t="-275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: 圆角 6">
            <a:extLst>
              <a:ext uri="{FF2B5EF4-FFF2-40B4-BE49-F238E27FC236}">
                <a16:creationId xmlns:a16="http://schemas.microsoft.com/office/drawing/2014/main" id="{8B91D0D9-CFD7-2BEF-641D-5227AC4D1AB5}"/>
              </a:ext>
            </a:extLst>
          </p:cNvPr>
          <p:cNvSpPr/>
          <p:nvPr/>
        </p:nvSpPr>
        <p:spPr>
          <a:xfrm>
            <a:off x="507459" y="1912239"/>
            <a:ext cx="684386" cy="107343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zh-CN" altLang="en-US" sz="1600" dirty="0">
                <a:solidFill>
                  <a:schemeClr val="tx1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</a:rPr>
              <a:t>和</a:t>
            </a:r>
            <a:endParaRPr lang="en-US" altLang="zh-CN" sz="1600" dirty="0">
              <a:solidFill>
                <a:schemeClr val="tx1"/>
              </a:solidFill>
              <a:latin typeface="汉仪润圆-65简" panose="00020600040101010101" pitchFamily="18" charset="-122"/>
              <a:ea typeface="汉仪润圆-65简" panose="00020600040101010101" pitchFamily="18" charset="-122"/>
            </a:endParaRPr>
          </a:p>
          <a:p>
            <a:pPr algn="ctr">
              <a:spcAft>
                <a:spcPts val="600"/>
              </a:spcAft>
            </a:pPr>
            <a:r>
              <a:rPr lang="zh-CN" altLang="en-US" sz="1600" dirty="0">
                <a:solidFill>
                  <a:schemeClr val="tx1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</a:rPr>
              <a:t>差</a:t>
            </a:r>
            <a:endParaRPr lang="en-US" altLang="zh-CN" sz="1600" dirty="0">
              <a:solidFill>
                <a:schemeClr val="tx1"/>
              </a:solidFill>
              <a:latin typeface="汉仪润圆-65简" panose="00020600040101010101" pitchFamily="18" charset="-122"/>
              <a:ea typeface="汉仪润圆-65简" panose="00020600040101010101" pitchFamily="18" charset="-122"/>
            </a:endParaRPr>
          </a:p>
          <a:p>
            <a:pPr algn="ctr"/>
            <a:r>
              <a:rPr lang="zh-CN" altLang="en-US" sz="1600" dirty="0">
                <a:solidFill>
                  <a:schemeClr val="tx1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</a:rPr>
              <a:t>积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40F2713-4B94-AB4E-946A-6DB39848AD87}"/>
              </a:ext>
            </a:extLst>
          </p:cNvPr>
          <p:cNvSpPr/>
          <p:nvPr/>
        </p:nvSpPr>
        <p:spPr>
          <a:xfrm>
            <a:off x="507458" y="3269695"/>
            <a:ext cx="684387" cy="107343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zh-CN" altLang="en-US" sz="1600" dirty="0">
                <a:solidFill>
                  <a:schemeClr val="tx1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</a:rPr>
              <a:t>求导</a:t>
            </a:r>
            <a:endParaRPr lang="en-US" altLang="zh-CN" sz="1600" dirty="0">
              <a:solidFill>
                <a:schemeClr val="tx1"/>
              </a:solidFill>
              <a:latin typeface="汉仪润圆-65简" panose="00020600040101010101" pitchFamily="18" charset="-122"/>
              <a:ea typeface="汉仪润圆-65简" panose="00020600040101010101" pitchFamily="18" charset="-122"/>
            </a:endParaRPr>
          </a:p>
          <a:p>
            <a:pPr algn="ctr"/>
            <a:r>
              <a:rPr lang="zh-CN" altLang="en-US" sz="1600" dirty="0">
                <a:solidFill>
                  <a:schemeClr val="tx1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</a:rPr>
              <a:t>积分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E24B5E6-B004-7A33-E9D2-980851C00122}"/>
              </a:ext>
            </a:extLst>
          </p:cNvPr>
          <p:cNvSpPr/>
          <p:nvPr/>
        </p:nvSpPr>
        <p:spPr>
          <a:xfrm>
            <a:off x="507457" y="4627151"/>
            <a:ext cx="684387" cy="10734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zh-CN" altLang="en-US" sz="1600" dirty="0">
                <a:solidFill>
                  <a:schemeClr val="tx1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</a:rPr>
              <a:t>换元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254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  <p:bldP spid="4" grpId="0"/>
      <p:bldP spid="5" grpId="0"/>
      <p:bldP spid="7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43FF26B-CC77-0DBB-021F-F6F65A8FA87C}"/>
              </a:ext>
            </a:extLst>
          </p:cNvPr>
          <p:cNvCxnSpPr/>
          <p:nvPr/>
        </p:nvCxnSpPr>
        <p:spPr>
          <a:xfrm>
            <a:off x="576364" y="1136063"/>
            <a:ext cx="110392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66AA635-A21B-A433-4648-23FD4F0AB104}"/>
              </a:ext>
            </a:extLst>
          </p:cNvPr>
          <p:cNvSpPr txBox="1"/>
          <p:nvPr/>
        </p:nvSpPr>
        <p:spPr>
          <a:xfrm>
            <a:off x="507459" y="496110"/>
            <a:ext cx="2327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泰勒级数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8EA2AA-3607-76BF-CED9-450E9DC65B0B}"/>
              </a:ext>
            </a:extLst>
          </p:cNvPr>
          <p:cNvSpPr txBox="1"/>
          <p:nvPr/>
        </p:nvSpPr>
        <p:spPr>
          <a:xfrm>
            <a:off x="507460" y="1298962"/>
            <a:ext cx="1110817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幂函数是最简单的一类解析函数。由幂函数序列求和得到的幂级数，有着便于分析运算的优良性质。</a:t>
            </a:r>
            <a:endParaRPr lang="en-US" altLang="zh-CN" sz="1600" dirty="0">
              <a:latin typeface="方正小标宋简体" panose="02000000000000000000" pitchFamily="2" charset="-122"/>
              <a:ea typeface="方正小标宋简体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因此，我们常常希望把某个不易计算的函数 展开成 幂级数。如何得到展开式呢（更确切地说，如何确定各项的系数）？</a:t>
            </a:r>
            <a:endParaRPr lang="en-US" altLang="zh-CN" sz="1600" dirty="0">
              <a:latin typeface="方正小标宋简体" panose="02000000000000000000" pitchFamily="2" charset="-122"/>
              <a:ea typeface="方正小标宋简体" panose="02000000000000000000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FCFE9ED-E2C0-E136-C16A-73B705043080}"/>
              </a:ext>
            </a:extLst>
          </p:cNvPr>
          <p:cNvSpPr txBox="1"/>
          <p:nvPr/>
        </p:nvSpPr>
        <p:spPr>
          <a:xfrm>
            <a:off x="2835254" y="775742"/>
            <a:ext cx="2098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泰勒展开与泰勒级数</a:t>
            </a:r>
            <a:endParaRPr lang="en-US" altLang="zh-CN" sz="1600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30CC4A8-EAAB-DA76-D99B-1773633F7B25}"/>
                  </a:ext>
                </a:extLst>
              </p:cNvPr>
              <p:cNvSpPr txBox="1"/>
              <p:nvPr/>
            </p:nvSpPr>
            <p:spPr>
              <a:xfrm>
                <a:off x="576364" y="2099181"/>
                <a:ext cx="6998241" cy="17928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假设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𝑓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𝑧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)=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0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𝑧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𝑧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+…+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𝑧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+…</m:t>
                    </m:r>
                  </m:oMath>
                </a14:m>
                <a:endParaRPr lang="en-US" altLang="zh-CN" sz="1600" b="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600" i="1" dirty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即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 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𝑓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𝑧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)=</m:t>
                    </m:r>
                    <m:nary>
                      <m:naryPr>
                        <m:chr m:val="∑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=0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𝑧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16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600" i="1" dirty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两边</m:t>
                    </m:r>
                    <m:r>
                      <a:rPr lang="zh-CN" altLang="en-US" sz="160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同时</m:t>
                    </m:r>
                    <m:r>
                      <a:rPr lang="zh-CN" altLang="en-US" sz="1600" i="1" dirty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求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  <m:r>
                      <a:rPr lang="zh-CN" altLang="en-US" sz="1600" i="1" dirty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阶</m:t>
                    </m:r>
                    <m:r>
                      <a:rPr lang="zh-CN" altLang="en-US" sz="160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导数</m:t>
                    </m:r>
                    <m:r>
                      <a:rPr lang="zh-CN" altLang="en-US" sz="1600" i="1" dirty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，</m:t>
                    </m:r>
                    <m:r>
                      <a:rPr lang="zh-CN" altLang="en-US" sz="160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得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 </m:t>
                    </m:r>
                    <m:sSup>
                      <m:sSupPr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sz="1600" b="0" i="1" dirty="0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𝑧</m:t>
                        </m:r>
                      </m:e>
                    </m:d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</m:sub>
                    </m:sSub>
                    <m:f>
                      <m:fPr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!</m:t>
                        </m:r>
                      </m:den>
                    </m:f>
                    <m:r>
                      <a:rPr lang="zh-CN" altLang="en-US" sz="1600" i="1" dirty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，</m:t>
                    </m:r>
                    <m:r>
                      <a:rPr lang="zh-CN" altLang="en-US" sz="160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代入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0</m:t>
                        </m:r>
                      </m:sub>
                    </m:sSub>
                    <m:r>
                      <a:rPr lang="zh-CN" altLang="en-US" sz="1600" i="1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得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 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常数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1600" i="1" dirty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 dirty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1600" i="1" dirty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 dirty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1600" i="1" dirty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600" i="1" dirty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)</m:t>
                        </m:r>
                      </m:num>
                      <m:den>
                        <m:r>
                          <a:rPr lang="en-US" altLang="zh-CN" sz="1600" i="1" dirty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  <m:r>
                          <a:rPr lang="en-US" altLang="zh-CN" sz="1600" i="1" dirty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!</m:t>
                        </m:r>
                      </m:den>
                    </m:f>
                  </m:oMath>
                </a14:m>
                <a:endParaRPr lang="en-US" altLang="zh-CN" sz="16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r>
                  <a:rPr lang="zh-CN" altLang="en-US" sz="1600" dirty="0"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600" i="1" dirty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则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 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𝑓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𝑧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)=</m:t>
                    </m:r>
                    <m:nary>
                      <m:naryPr>
                        <m:chr m:val="∑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=0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sz="1600" i="1" dirty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1600" i="1" dirty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 dirty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𝑓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1600" i="1" dirty="0"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i="1" dirty="0"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  <m:t>𝑛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sz="1600" i="1" dirty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1600" i="1" dirty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sz="1600" i="1" dirty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𝑛</m:t>
                            </m:r>
                            <m:r>
                              <a:rPr lang="en-US" altLang="zh-CN" sz="1600" i="1" dirty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!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𝑧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zh-CN" altLang="en-US" sz="16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30CC4A8-EAAB-DA76-D99B-1773633F7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64" y="2099181"/>
                <a:ext cx="6998241" cy="1792863"/>
              </a:xfrm>
              <a:prstGeom prst="rect">
                <a:avLst/>
              </a:prstGeom>
              <a:blipFill>
                <a:blip r:embed="rId5"/>
                <a:stretch>
                  <a:fillRect l="-697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7787CAE-8589-DDBA-AC37-F44CD8214B94}"/>
                  </a:ext>
                </a:extLst>
              </p:cNvPr>
              <p:cNvSpPr txBox="1"/>
              <p:nvPr/>
            </p:nvSpPr>
            <p:spPr>
              <a:xfrm>
                <a:off x="507459" y="3984454"/>
                <a:ext cx="11108176" cy="1900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解析函数的任意阶导数都是存在的。而根据高阶导数公式，也可推导出如下的 泰勒展开定理：</a:t>
                </a:r>
                <a:endParaRPr lang="en-US" altLang="zh-CN" sz="1600" dirty="0">
                  <a:latin typeface="方正小标宋简体" panose="02000000000000000000" pitchFamily="2" charset="-122"/>
                  <a:ea typeface="方正小标宋简体" panose="02000000000000000000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𝒇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𝒛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1600" b="1" dirty="0">
                    <a:solidFill>
                      <a:srgbClr val="C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在圆域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𝒛</m:t>
                        </m:r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方正小标宋简体" panose="02000000000000000000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方正小标宋简体" panose="02000000000000000000" pitchFamily="2" charset="-122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方正小标宋简体" panose="02000000000000000000" pitchFamily="2" charset="-122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&lt;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𝒅</m:t>
                    </m:r>
                  </m:oMath>
                </a14:m>
                <a:r>
                  <a:rPr lang="zh-CN" altLang="en-US" sz="1600" b="1" dirty="0">
                    <a:solidFill>
                      <a:srgbClr val="C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内部处处解析</a:t>
                </a:r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，则对于此圆域内的复数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𝑧</m:t>
                    </m:r>
                  </m:oMath>
                </a14:m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 泰勒展开式一定成立（泰勒级数一定收敛到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𝑓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𝑧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）：</a:t>
                </a:r>
                <a:endParaRPr lang="en-US" altLang="zh-CN" sz="16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𝑧</m:t>
                          </m:r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𝑛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𝑧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仿宋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仿宋" panose="02010609060101010101" pitchFamily="49" charset="-122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仿宋" panose="02010609060101010101" pitchFamily="49" charset="-122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,  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其中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1600" i="1" dirty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1600" i="1" dirty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 dirty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1600" i="1" dirty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 dirty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sz="1600" i="1" dirty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1600" i="1" dirty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1600" i="1" dirty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𝑛</m:t>
                          </m:r>
                          <m:r>
                            <a:rPr lang="en-US" altLang="zh-CN" sz="1600" i="1" dirty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altLang="zh-CN" sz="16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* 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据此，泰勒展开的收敛圆半径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𝑅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等于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与离它最近的一个奇点 之间的距离。此奇点一定在收敛圆周上。</a:t>
                </a:r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7787CAE-8589-DDBA-AC37-F44CD8214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59" y="3984454"/>
                <a:ext cx="11108176" cy="1900200"/>
              </a:xfrm>
              <a:prstGeom prst="rect">
                <a:avLst/>
              </a:prstGeom>
              <a:blipFill>
                <a:blip r:embed="rId6"/>
                <a:stretch>
                  <a:fillRect l="-274" b="-32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345C5891-1CD6-D66E-1233-11F4F78E0642}"/>
              </a:ext>
            </a:extLst>
          </p:cNvPr>
          <p:cNvGrpSpPr/>
          <p:nvPr/>
        </p:nvGrpSpPr>
        <p:grpSpPr>
          <a:xfrm>
            <a:off x="9144000" y="2099181"/>
            <a:ext cx="2471635" cy="2271972"/>
            <a:chOff x="5986955" y="2153909"/>
            <a:chExt cx="1853684" cy="1703940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BCFAF5C0-7BF4-3597-A1A4-BD4E64A0C237}"/>
                </a:ext>
              </a:extLst>
            </p:cNvPr>
            <p:cNvGrpSpPr/>
            <p:nvPr/>
          </p:nvGrpSpPr>
          <p:grpSpPr>
            <a:xfrm>
              <a:off x="5986955" y="2284716"/>
              <a:ext cx="1784274" cy="1573133"/>
              <a:chOff x="6188555" y="2284716"/>
              <a:chExt cx="1784274" cy="1573133"/>
            </a:xfrm>
          </p:grpSpPr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EE89D01C-68C6-C202-6864-CD0EC04372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88555" y="3071284"/>
                <a:ext cx="1784274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3A649634-BC11-FF18-E80F-D89E94424EA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294126" y="3071283"/>
                <a:ext cx="1573133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468F5983-44F0-7367-193F-DE77EF15298E}"/>
                    </a:ext>
                  </a:extLst>
                </p:cNvPr>
                <p:cNvSpPr txBox="1"/>
                <p:nvPr/>
              </p:nvSpPr>
              <p:spPr>
                <a:xfrm>
                  <a:off x="7577919" y="3071283"/>
                  <a:ext cx="2627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468F5983-44F0-7367-193F-DE77EF1529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7919" y="3071283"/>
                  <a:ext cx="262720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0E792565-33EC-568F-2568-85C842780CF9}"/>
                    </a:ext>
                  </a:extLst>
                </p:cNvPr>
                <p:cNvSpPr txBox="1"/>
                <p:nvPr/>
              </p:nvSpPr>
              <p:spPr>
                <a:xfrm>
                  <a:off x="6616372" y="2153909"/>
                  <a:ext cx="2627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0E792565-33EC-568F-2568-85C842780C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6372" y="2153909"/>
                  <a:ext cx="262720" cy="3385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2709B6EF-C375-DF40-40AC-BB05C6C57E6A}"/>
              </a:ext>
            </a:extLst>
          </p:cNvPr>
          <p:cNvGrpSpPr/>
          <p:nvPr/>
        </p:nvGrpSpPr>
        <p:grpSpPr>
          <a:xfrm>
            <a:off x="10396033" y="2445928"/>
            <a:ext cx="695972" cy="695972"/>
            <a:chOff x="10396033" y="2445928"/>
            <a:chExt cx="695972" cy="695972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E1A6AFEE-5970-29C8-296F-A0471EE7FC4C}"/>
                </a:ext>
              </a:extLst>
            </p:cNvPr>
            <p:cNvGrpSpPr/>
            <p:nvPr/>
          </p:nvGrpSpPr>
          <p:grpSpPr>
            <a:xfrm>
              <a:off x="10396033" y="2445928"/>
              <a:ext cx="695972" cy="695972"/>
              <a:chOff x="7763960" y="3077818"/>
              <a:chExt cx="695972" cy="695972"/>
            </a:xfrm>
          </p:grpSpPr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CA8F1294-0199-C1CF-FAAE-CB602D8CFA86}"/>
                  </a:ext>
                </a:extLst>
              </p:cNvPr>
              <p:cNvSpPr/>
              <p:nvPr/>
            </p:nvSpPr>
            <p:spPr>
              <a:xfrm>
                <a:off x="7763960" y="3077818"/>
                <a:ext cx="695972" cy="69597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44E528AE-C0A4-9BDA-6896-99B867232F40}"/>
                  </a:ext>
                </a:extLst>
              </p:cNvPr>
              <p:cNvSpPr/>
              <p:nvPr/>
            </p:nvSpPr>
            <p:spPr>
              <a:xfrm>
                <a:off x="8089086" y="340294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233A4251-CD2F-0829-96F6-E82FE9EFDC6C}"/>
                    </a:ext>
                  </a:extLst>
                </p:cNvPr>
                <p:cNvSpPr txBox="1"/>
                <p:nvPr/>
              </p:nvSpPr>
              <p:spPr>
                <a:xfrm>
                  <a:off x="10663896" y="2793913"/>
                  <a:ext cx="18376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233A4251-CD2F-0829-96F6-E82FE9EFDC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3896" y="2793913"/>
                  <a:ext cx="183768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10000"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02F35666-B9BB-D2FD-7EA3-C9B23D6F022B}"/>
              </a:ext>
            </a:extLst>
          </p:cNvPr>
          <p:cNvGrpSpPr/>
          <p:nvPr/>
        </p:nvGrpSpPr>
        <p:grpSpPr>
          <a:xfrm>
            <a:off x="9872153" y="2859399"/>
            <a:ext cx="925949" cy="925949"/>
            <a:chOff x="9872153" y="2859399"/>
            <a:chExt cx="925949" cy="925949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8E2BC35-9DE8-4E31-31E1-BBE30036B29F}"/>
                </a:ext>
              </a:extLst>
            </p:cNvPr>
            <p:cNvSpPr/>
            <p:nvPr/>
          </p:nvSpPr>
          <p:spPr>
            <a:xfrm>
              <a:off x="9872153" y="2859399"/>
              <a:ext cx="925949" cy="92594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F931BAEB-A462-0A32-DD39-7EF3035BA4F6}"/>
                </a:ext>
              </a:extLst>
            </p:cNvPr>
            <p:cNvGrpSpPr/>
            <p:nvPr/>
          </p:nvGrpSpPr>
          <p:grpSpPr>
            <a:xfrm>
              <a:off x="10098446" y="3306285"/>
              <a:ext cx="469679" cy="239035"/>
              <a:chOff x="10857164" y="3757978"/>
              <a:chExt cx="469679" cy="239035"/>
            </a:xfrm>
          </p:grpSpPr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3A097109-F3B7-D80B-3977-D36AADE5CA24}"/>
                  </a:ext>
                </a:extLst>
              </p:cNvPr>
              <p:cNvSpPr/>
              <p:nvPr/>
            </p:nvSpPr>
            <p:spPr>
              <a:xfrm>
                <a:off x="11069145" y="375797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81DC3D9A-32A2-2EA2-9735-D37A64AAC2CA}"/>
                      </a:ext>
                    </a:extLst>
                  </p:cNvPr>
                  <p:cNvSpPr txBox="1"/>
                  <p:nvPr/>
                </p:nvSpPr>
                <p:spPr>
                  <a:xfrm>
                    <a:off x="10857164" y="3812347"/>
                    <a:ext cx="46967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zh-CN" altLang="en-US" sz="1200" dirty="0"/>
                  </a:p>
                </p:txBody>
              </p:sp>
            </mc:Choice>
            <mc:Fallback xmlns=""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81DC3D9A-32A2-2EA2-9735-D37A64AAC2C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57164" y="3812347"/>
                    <a:ext cx="469679" cy="18466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896" r="-6494" b="-967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0824A05A-E03B-516A-0B74-E09979CCF1E9}"/>
              </a:ext>
            </a:extLst>
          </p:cNvPr>
          <p:cNvGrpSpPr/>
          <p:nvPr/>
        </p:nvGrpSpPr>
        <p:grpSpPr>
          <a:xfrm>
            <a:off x="9307219" y="2729831"/>
            <a:ext cx="695972" cy="695972"/>
            <a:chOff x="9307219" y="2729831"/>
            <a:chExt cx="695972" cy="695972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4EA1521A-737C-EBAF-64B5-FCD2CEF2CCA8}"/>
                </a:ext>
              </a:extLst>
            </p:cNvPr>
            <p:cNvGrpSpPr/>
            <p:nvPr/>
          </p:nvGrpSpPr>
          <p:grpSpPr>
            <a:xfrm>
              <a:off x="9307219" y="2729831"/>
              <a:ext cx="695972" cy="695972"/>
              <a:chOff x="7763960" y="3077818"/>
              <a:chExt cx="695972" cy="695972"/>
            </a:xfrm>
          </p:grpSpPr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711ADB94-CB3E-18D4-169F-FFC98461E58E}"/>
                  </a:ext>
                </a:extLst>
              </p:cNvPr>
              <p:cNvSpPr/>
              <p:nvPr/>
            </p:nvSpPr>
            <p:spPr>
              <a:xfrm>
                <a:off x="7763960" y="3077818"/>
                <a:ext cx="695972" cy="69597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9BDAE562-11C7-6D3A-9310-A22E4BA93E4A}"/>
                  </a:ext>
                </a:extLst>
              </p:cNvPr>
              <p:cNvSpPr/>
              <p:nvPr/>
            </p:nvSpPr>
            <p:spPr>
              <a:xfrm>
                <a:off x="8089086" y="340294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3FA7E37D-4569-2709-2349-5D74DB39C582}"/>
                    </a:ext>
                  </a:extLst>
                </p:cNvPr>
                <p:cNvSpPr txBox="1"/>
                <p:nvPr/>
              </p:nvSpPr>
              <p:spPr>
                <a:xfrm>
                  <a:off x="9563320" y="3087432"/>
                  <a:ext cx="18376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3FA7E37D-4569-2709-2349-5D74DB39C5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3320" y="3087432"/>
                  <a:ext cx="183768" cy="184666"/>
                </a:xfrm>
                <a:prstGeom prst="rect">
                  <a:avLst/>
                </a:prstGeom>
                <a:blipFill>
                  <a:blip r:embed="rId11"/>
                  <a:stretch>
                    <a:fillRect l="-13333"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2D5D3B5-88C8-3CF1-B0F0-21E7BD0EFAFB}"/>
              </a:ext>
            </a:extLst>
          </p:cNvPr>
          <p:cNvGrpSpPr/>
          <p:nvPr/>
        </p:nvGrpSpPr>
        <p:grpSpPr>
          <a:xfrm>
            <a:off x="9266242" y="2422504"/>
            <a:ext cx="594767" cy="382072"/>
            <a:chOff x="5798616" y="2476946"/>
            <a:chExt cx="594767" cy="382072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49AB23D8-2A9E-3C64-10D1-463BD1D417C2}"/>
                </a:ext>
              </a:extLst>
            </p:cNvPr>
            <p:cNvSpPr/>
            <p:nvPr/>
          </p:nvSpPr>
          <p:spPr>
            <a:xfrm>
              <a:off x="6279128" y="2784723"/>
              <a:ext cx="74295" cy="742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42E5696-EF7D-6930-4CC6-88A2A4538D04}"/>
                </a:ext>
              </a:extLst>
            </p:cNvPr>
            <p:cNvSpPr txBox="1"/>
            <p:nvPr/>
          </p:nvSpPr>
          <p:spPr>
            <a:xfrm>
              <a:off x="5798616" y="2476946"/>
              <a:ext cx="594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7030A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奇点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94C02EA-C59D-54DC-9A81-7F3B61EF006C}"/>
              </a:ext>
            </a:extLst>
          </p:cNvPr>
          <p:cNvGrpSpPr/>
          <p:nvPr/>
        </p:nvGrpSpPr>
        <p:grpSpPr>
          <a:xfrm>
            <a:off x="9523665" y="3657395"/>
            <a:ext cx="594767" cy="320295"/>
            <a:chOff x="5774938" y="2784723"/>
            <a:chExt cx="594767" cy="320295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49275D22-2B8C-54AD-2733-E1B7CA7A212C}"/>
                </a:ext>
              </a:extLst>
            </p:cNvPr>
            <p:cNvSpPr/>
            <p:nvPr/>
          </p:nvSpPr>
          <p:spPr>
            <a:xfrm>
              <a:off x="6279128" y="2784723"/>
              <a:ext cx="74295" cy="742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FCA7E11-58EF-BFBD-9C63-B2F3A29DD629}"/>
                </a:ext>
              </a:extLst>
            </p:cNvPr>
            <p:cNvSpPr txBox="1"/>
            <p:nvPr/>
          </p:nvSpPr>
          <p:spPr>
            <a:xfrm>
              <a:off x="5774938" y="2797241"/>
              <a:ext cx="594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7030A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奇点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852EF8FC-9709-97F5-6299-E71D76C88A9A}"/>
              </a:ext>
            </a:extLst>
          </p:cNvPr>
          <p:cNvGrpSpPr/>
          <p:nvPr/>
        </p:nvGrpSpPr>
        <p:grpSpPr>
          <a:xfrm>
            <a:off x="10890651" y="2958395"/>
            <a:ext cx="632435" cy="307777"/>
            <a:chOff x="6279128" y="2692313"/>
            <a:chExt cx="632435" cy="307777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21BABAEB-988D-553B-CD9B-847F5F89497C}"/>
                </a:ext>
              </a:extLst>
            </p:cNvPr>
            <p:cNvSpPr/>
            <p:nvPr/>
          </p:nvSpPr>
          <p:spPr>
            <a:xfrm>
              <a:off x="6279128" y="2784723"/>
              <a:ext cx="74295" cy="742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D8A85D27-5D13-B16D-8596-6B726A302D0A}"/>
                </a:ext>
              </a:extLst>
            </p:cNvPr>
            <p:cNvSpPr txBox="1"/>
            <p:nvPr/>
          </p:nvSpPr>
          <p:spPr>
            <a:xfrm>
              <a:off x="6316796" y="2692313"/>
              <a:ext cx="594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7030A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奇点</a:t>
              </a:r>
            </a:p>
          </p:txBody>
        </p:sp>
      </p:grp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5FE1EEE3-C8FE-959D-77C2-F133E1B9209F}"/>
              </a:ext>
            </a:extLst>
          </p:cNvPr>
          <p:cNvSpPr/>
          <p:nvPr/>
        </p:nvSpPr>
        <p:spPr>
          <a:xfrm>
            <a:off x="3681930" y="3566325"/>
            <a:ext cx="2865767" cy="331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这样的推导总是可行的吗？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BACB9974-8A3D-623B-99C7-DBBA0B923701}"/>
                  </a:ext>
                </a:extLst>
              </p:cNvPr>
              <p:cNvSpPr/>
              <p:nvPr/>
            </p:nvSpPr>
            <p:spPr>
              <a:xfrm>
                <a:off x="6697726" y="2478053"/>
                <a:ext cx="4946969" cy="1275171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𝑧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=0+0+0+…</m:t>
                      </m:r>
                    </m:oMath>
                  </m:oMathPara>
                </a14:m>
                <a:endParaRPr lang="en-US" altLang="zh-CN" sz="14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                +</m:t>
                      </m:r>
                      <m:sSub>
                        <m:sSubPr>
                          <m:ctrl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                +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𝑛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𝑛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+1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!</m:t>
                      </m:r>
                      <m:d>
                        <m:d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𝑧</m:t>
                          </m:r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𝑛</m:t>
                          </m:r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+2</m:t>
                          </m:r>
                        </m:sub>
                      </m:sSub>
                      <m:d>
                        <m:d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𝑛</m:t>
                          </m:r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+2</m:t>
                          </m:r>
                        </m:e>
                      </m:d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!</m:t>
                      </m:r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𝑧</m:t>
                              </m:r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+…</m:t>
                      </m:r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BACB9974-8A3D-623B-99C7-DBBA0B9237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726" y="2478053"/>
                <a:ext cx="4946969" cy="127517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 w="12700">
                <a:solidFill>
                  <a:schemeClr val="bg1">
                    <a:lumMod val="50000"/>
                  </a:schemeClr>
                </a:solidFill>
                <a:prstDash val="sysDash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936658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6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5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94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 uiExpand="1" build="p"/>
      <p:bldP spid="6" grpId="0" uiExpand="1" build="p"/>
      <p:bldP spid="50" grpId="0" animBg="1"/>
      <p:bldP spid="3" grpId="0" animBg="1"/>
      <p:bldP spid="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43FF26B-CC77-0DBB-021F-F6F65A8FA87C}"/>
              </a:ext>
            </a:extLst>
          </p:cNvPr>
          <p:cNvCxnSpPr/>
          <p:nvPr/>
        </p:nvCxnSpPr>
        <p:spPr>
          <a:xfrm>
            <a:off x="576364" y="1136063"/>
            <a:ext cx="110392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66AA635-A21B-A433-4648-23FD4F0AB104}"/>
              </a:ext>
            </a:extLst>
          </p:cNvPr>
          <p:cNvSpPr txBox="1"/>
          <p:nvPr/>
        </p:nvSpPr>
        <p:spPr>
          <a:xfrm>
            <a:off x="507459" y="496110"/>
            <a:ext cx="2327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泰勒级数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8EA2AA-3607-76BF-CED9-450E9DC65B0B}"/>
              </a:ext>
            </a:extLst>
          </p:cNvPr>
          <p:cNvSpPr txBox="1"/>
          <p:nvPr/>
        </p:nvSpPr>
        <p:spPr>
          <a:xfrm>
            <a:off x="507460" y="1298962"/>
            <a:ext cx="1110817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虽然泰勒展开式的形式很明确，但是求函数的高阶导数并不是一项简单的工作，遑论求无穷高阶导数了。</a:t>
            </a:r>
            <a:endParaRPr lang="en-US" altLang="zh-CN" sz="1600" dirty="0">
              <a:latin typeface="方正小标宋简体" panose="02000000000000000000" pitchFamily="2" charset="-122"/>
              <a:ea typeface="方正小标宋简体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不过，有些函数的高阶导数也比较有规律，可以直接求得，即所谓的「直接法」：</a:t>
            </a:r>
            <a:endParaRPr lang="en-US" altLang="zh-CN" sz="1600" dirty="0">
              <a:latin typeface="方正小标宋简体" panose="02000000000000000000" pitchFamily="2" charset="-122"/>
              <a:ea typeface="方正小标宋简体" panose="02000000000000000000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FCFE9ED-E2C0-E136-C16A-73B705043080}"/>
              </a:ext>
            </a:extLst>
          </p:cNvPr>
          <p:cNvSpPr txBox="1"/>
          <p:nvPr/>
        </p:nvSpPr>
        <p:spPr>
          <a:xfrm>
            <a:off x="2835254" y="775742"/>
            <a:ext cx="200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常见的泰勒展开式</a:t>
            </a:r>
            <a:endParaRPr lang="en-US" altLang="zh-CN" sz="1600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5385CE5-9863-EA3B-84AB-499269798B8B}"/>
                  </a:ext>
                </a:extLst>
              </p:cNvPr>
              <p:cNvSpPr txBox="1"/>
              <p:nvPr/>
            </p:nvSpPr>
            <p:spPr>
              <a:xfrm>
                <a:off x="576364" y="2150696"/>
                <a:ext cx="9681660" cy="31229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 </m:t>
                      </m:r>
                      <m:r>
                        <a:rPr lang="zh-CN" altLang="en-US" sz="1600" i="1" dirty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指数函数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𝑧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𝑧</m:t>
                          </m:r>
                        </m:sup>
                      </m:sSup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     :</m:t>
                      </m:r>
                      <m:borderBox>
                        <m:borderBox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borderBox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𝑧</m:t>
                              </m:r>
                            </m:sup>
                          </m:sSup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𝑛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zh-CN" sz="1600" i="1" dirty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b="0" i="1" dirty="0" smtClean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600" i="1" dirty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𝑛</m:t>
                                  </m:r>
                                  <m:r>
                                    <a:rPr lang="en-US" altLang="zh-CN" sz="1600" i="1" dirty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!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=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1!</m:t>
                              </m:r>
                            </m:den>
                          </m:f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2!</m:t>
                              </m:r>
                            </m:den>
                          </m:f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3!</m:t>
                              </m:r>
                            </m:den>
                          </m:f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+…,  </m:t>
                          </m:r>
                          <m:r>
                            <a:rPr lang="zh-CN" altLang="en-US" sz="16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复平面</m:t>
                          </m:r>
                          <m:r>
                            <a:rPr lang="zh-CN" altLang="en-US" sz="160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上</m:t>
                          </m:r>
                          <m:r>
                            <a:rPr lang="zh-CN" altLang="en-US" sz="16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处处成立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 </m:t>
                          </m:r>
                        </m:e>
                      </m:borderBox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                   </m:t>
                      </m:r>
                    </m:oMath>
                  </m:oMathPara>
                </a14:m>
                <a:endParaRPr lang="en-US" altLang="zh-CN" sz="16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 </m:t>
                      </m:r>
                      <m:r>
                        <a:rPr lang="zh-CN" altLang="en-US" sz="1600" i="1" dirty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正弦函数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𝑧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𝑧</m:t>
                          </m:r>
                        </m:e>
                      </m:func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 :</m:t>
                      </m:r>
                      <m:borderBox>
                        <m:borderBox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borderBox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𝑧</m:t>
                              </m:r>
                            </m:e>
                          </m:func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𝑛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zh-CN" sz="1600" i="1" dirty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b="0" i="1" dirty="0" smtClean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(−</m:t>
                                  </m:r>
                                  <m:r>
                                    <a:rPr lang="en-US" altLang="zh-CN" sz="1600" i="1" dirty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1</m:t>
                                  </m:r>
                                  <m:sSup>
                                    <m:sSupPr>
                                      <m:ctrlPr>
                                        <a:rPr lang="en-US" altLang="zh-CN" sz="1600" i="1" dirty="0" smtClean="0">
                                          <a:latin typeface="Cambria Math" panose="02040503050406030204" pitchFamily="18" charset="0"/>
                                          <a:ea typeface="仿宋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b="0" i="1" dirty="0" smtClean="0">
                                          <a:latin typeface="Cambria Math" panose="02040503050406030204" pitchFamily="18" charset="0"/>
                                          <a:ea typeface="仿宋" panose="02010609060101010101" pitchFamily="49" charset="-122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sz="1600" b="0" i="1" dirty="0" smtClean="0">
                                          <a:latin typeface="Cambria Math" panose="02040503050406030204" pitchFamily="18" charset="0"/>
                                          <a:ea typeface="仿宋" panose="02010609060101010101" pitchFamily="49" charset="-122"/>
                                        </a:rPr>
                                        <m:t>𝑛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1600" b="0" i="1" dirty="0" smtClean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(2</m:t>
                                  </m:r>
                                  <m:r>
                                    <a:rPr lang="en-US" altLang="zh-CN" sz="1600" i="1" dirty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𝑛</m:t>
                                  </m:r>
                                  <m:r>
                                    <a:rPr lang="en-US" altLang="zh-CN" sz="1600" b="0" i="1" dirty="0" smtClean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+1)</m:t>
                                  </m:r>
                                  <m:r>
                                    <a:rPr lang="en-US" altLang="zh-CN" sz="1600" i="1" dirty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!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1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1!</m:t>
                              </m:r>
                            </m:den>
                          </m:f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3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!</m:t>
                              </m:r>
                            </m:den>
                          </m:f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5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5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!</m:t>
                              </m:r>
                            </m:den>
                          </m:f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7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7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!</m:t>
                              </m:r>
                            </m:den>
                          </m:f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+…,  </m:t>
                          </m:r>
                          <m:r>
                            <a:rPr lang="zh-CN" altLang="en-US" sz="16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复平面上处处成立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 </m:t>
                          </m:r>
                        </m:e>
                      </m:borderBox>
                    </m:oMath>
                  </m:oMathPara>
                </a14:m>
                <a:endParaRPr lang="en-US" altLang="zh-CN" sz="1600" i="1" dirty="0">
                  <a:latin typeface="Cambria Math" panose="02040503050406030204" pitchFamily="18" charset="0"/>
                  <a:ea typeface="仿宋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 </m:t>
                      </m:r>
                      <m:r>
                        <a:rPr lang="zh-CN" altLang="en-US" sz="1600" i="1" dirty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余弦函数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𝑧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𝑧</m:t>
                          </m:r>
                        </m:e>
                      </m:func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 :</m:t>
                      </m:r>
                      <m:borderBox>
                        <m:borderBox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borderBox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𝑧</m:t>
                              </m:r>
                            </m:e>
                          </m:func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𝑛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zh-CN" sz="1600" i="1" dirty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b="0" i="1" dirty="0" smtClean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(−</m:t>
                                  </m:r>
                                  <m:r>
                                    <a:rPr lang="en-US" altLang="zh-CN" sz="1600" i="1" dirty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1</m:t>
                                  </m:r>
                                  <m:sSup>
                                    <m:sSupPr>
                                      <m:ctrlPr>
                                        <a:rPr lang="en-US" altLang="zh-CN" sz="1600" i="1" dirty="0" smtClean="0">
                                          <a:latin typeface="Cambria Math" panose="02040503050406030204" pitchFamily="18" charset="0"/>
                                          <a:ea typeface="仿宋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b="0" i="1" dirty="0" smtClean="0">
                                          <a:latin typeface="Cambria Math" panose="02040503050406030204" pitchFamily="18" charset="0"/>
                                          <a:ea typeface="仿宋" panose="02010609060101010101" pitchFamily="49" charset="-122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sz="1600" b="0" i="1" dirty="0" smtClean="0">
                                          <a:latin typeface="Cambria Math" panose="02040503050406030204" pitchFamily="18" charset="0"/>
                                          <a:ea typeface="仿宋" panose="02010609060101010101" pitchFamily="49" charset="-122"/>
                                        </a:rPr>
                                        <m:t>𝑛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1600" b="0" i="1" dirty="0" smtClean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(2</m:t>
                                  </m:r>
                                  <m:r>
                                    <a:rPr lang="en-US" altLang="zh-CN" sz="1600" i="1" dirty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𝑛</m:t>
                                  </m:r>
                                  <m:r>
                                    <a:rPr lang="en-US" altLang="zh-CN" sz="1600" b="0" i="1" dirty="0" smtClean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)</m:t>
                                  </m:r>
                                  <m:r>
                                    <a:rPr lang="en-US" altLang="zh-CN" sz="1600" i="1" dirty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!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2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0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0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!</m:t>
                              </m:r>
                            </m:den>
                          </m:f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2!</m:t>
                              </m:r>
                            </m:den>
                          </m:f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4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4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!</m:t>
                              </m:r>
                            </m:den>
                          </m:f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6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6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!</m:t>
                              </m:r>
                            </m:den>
                          </m:f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…,  </m:t>
                          </m:r>
                          <m:r>
                            <a:rPr lang="zh-CN" altLang="en-US" sz="16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复平面上处处成立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 </m:t>
                          </m:r>
                        </m:e>
                      </m:borderBox>
                    </m:oMath>
                  </m:oMathPara>
                </a14:m>
                <a:endParaRPr lang="en-US" altLang="zh-CN" sz="1600" i="1" dirty="0">
                  <a:latin typeface="Cambria Math" panose="02040503050406030204" pitchFamily="18" charset="0"/>
                  <a:ea typeface="仿宋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 </m:t>
                      </m:r>
                      <m:r>
                        <a:rPr lang="zh-CN" altLang="en-US" sz="1600" i="1" dirty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幂函数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𝑧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1−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𝑧</m:t>
                          </m:r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    :</m:t>
                      </m:r>
                      <m:borderBox>
                        <m:borderBox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borderBox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1−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𝑧</m:t>
                              </m:r>
                            </m:den>
                          </m:f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𝑛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=</m:t>
                          </m:r>
                          <m:r>
                            <a:rPr lang="en-US" altLang="zh-CN" sz="160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1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+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𝑧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…, 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𝑧</m:t>
                              </m:r>
                            </m:e>
                          </m:d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&lt;1</m:t>
                          </m:r>
                          <m:r>
                            <m:rPr>
                              <m:nor/>
                            </m:rPr>
                            <a:rPr lang="en-US" altLang="zh-CN" sz="1600" dirty="0">
                              <a:latin typeface="仿宋" panose="02010609060101010101" pitchFamily="49" charset="-122"/>
                              <a:ea typeface="仿宋" panose="02010609060101010101" pitchFamily="49" charset="-122"/>
                            </a:rPr>
                            <m:t> </m:t>
                          </m:r>
                        </m:e>
                      </m:borderBox>
                    </m:oMath>
                  </m:oMathPara>
                </a14:m>
                <a:endParaRPr lang="en-US" altLang="zh-CN" sz="1600" i="1" dirty="0">
                  <a:latin typeface="Cambria Math" panose="020405030504060302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5385CE5-9863-EA3B-84AB-499269798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64" y="2150696"/>
                <a:ext cx="9681660" cy="31229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E10009B7-EC57-6925-376E-00B64A764EC9}"/>
              </a:ext>
            </a:extLst>
          </p:cNvPr>
          <p:cNvSpPr txBox="1"/>
          <p:nvPr/>
        </p:nvSpPr>
        <p:spPr>
          <a:xfrm>
            <a:off x="507459" y="5325117"/>
            <a:ext cx="11108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至于其他较复杂的函数，则可以通过幂级数的运算性质，化成以上各种展开式的组合，即所谓的「间接展开法」。</a:t>
            </a:r>
            <a:endParaRPr lang="en-US" altLang="zh-CN" sz="1600" dirty="0">
              <a:latin typeface="方正小标宋简体" panose="02000000000000000000" pitchFamily="2" charset="-122"/>
              <a:ea typeface="方正小标宋简体" panose="02000000000000000000" pitchFamily="2" charset="-122"/>
            </a:endParaRP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794E342C-8A55-66FF-8FAF-953C43BF6A82}"/>
              </a:ext>
            </a:extLst>
          </p:cNvPr>
          <p:cNvGrpSpPr/>
          <p:nvPr/>
        </p:nvGrpSpPr>
        <p:grpSpPr>
          <a:xfrm>
            <a:off x="8356294" y="2378683"/>
            <a:ext cx="3039641" cy="359650"/>
            <a:chOff x="8356294" y="2378683"/>
            <a:chExt cx="3039641" cy="3596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7D99DAAB-B47D-0370-0106-BF92D076D094}"/>
                    </a:ext>
                  </a:extLst>
                </p:cNvPr>
                <p:cNvSpPr txBox="1"/>
                <p:nvPr/>
              </p:nvSpPr>
              <p:spPr>
                <a:xfrm>
                  <a:off x="9465292" y="2378683"/>
                  <a:ext cx="1930643" cy="35965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600" i="1" dirty="0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 dirty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1600" i="1" dirty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 dirty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altLang="zh-CN" sz="1600" i="1" dirty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7D99DAAB-B47D-0370-0106-BF92D076D0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5292" y="2378683"/>
                  <a:ext cx="1930643" cy="359650"/>
                </a:xfrm>
                <a:prstGeom prst="rect">
                  <a:avLst/>
                </a:prstGeom>
                <a:blipFill>
                  <a:blip r:embed="rId6"/>
                  <a:stretch>
                    <a:fillRect l="-316" b="-84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93D1A16D-7B49-92EC-1177-570C769E7D82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8356294" y="2558508"/>
              <a:ext cx="1108998" cy="0"/>
            </a:xfrm>
            <a:prstGeom prst="straightConnector1">
              <a:avLst/>
            </a:prstGeom>
            <a:ln w="9525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7F4B918E-1C4E-85C1-9E7B-89AEFBC67A57}"/>
              </a:ext>
            </a:extLst>
          </p:cNvPr>
          <p:cNvGrpSpPr/>
          <p:nvPr/>
        </p:nvGrpSpPr>
        <p:grpSpPr>
          <a:xfrm>
            <a:off x="9298236" y="3017835"/>
            <a:ext cx="2443910" cy="558230"/>
            <a:chOff x="9298236" y="3017835"/>
            <a:chExt cx="2443910" cy="5582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815C8221-067D-807D-4695-0D780B01D9BA}"/>
                    </a:ext>
                  </a:extLst>
                </p:cNvPr>
                <p:cNvSpPr txBox="1"/>
                <p:nvPr/>
              </p:nvSpPr>
              <p:spPr>
                <a:xfrm>
                  <a:off x="9465292" y="3017835"/>
                  <a:ext cx="2276854" cy="5582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600" i="1" dirty="0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 dirty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1600" i="1" dirty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0" i="1" dirty="0" smtClean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altLang="zh-CN" sz="1600" i="1" dirty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=</m:t>
                        </m:r>
                        <m:func>
                          <m:func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600" b="0" i="0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𝑘</m:t>
                                </m:r>
                                <m:r>
                                  <a:rPr lang="zh-CN" altLang="en-US" sz="1600" b="0" i="1" smtClean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815C8221-067D-807D-4695-0D780B01D9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5292" y="3017835"/>
                  <a:ext cx="2276854" cy="55823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F941A535-6A26-334C-0A06-FBC17F0CBE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98236" y="3311632"/>
              <a:ext cx="167056" cy="0"/>
            </a:xfrm>
            <a:prstGeom prst="straightConnector1">
              <a:avLst/>
            </a:prstGeom>
            <a:ln w="9525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FA8EB3E3-0B69-C68F-B29C-41E44AE6011E}"/>
              </a:ext>
            </a:extLst>
          </p:cNvPr>
          <p:cNvGrpSpPr/>
          <p:nvPr/>
        </p:nvGrpSpPr>
        <p:grpSpPr>
          <a:xfrm>
            <a:off x="8945696" y="3825193"/>
            <a:ext cx="2796450" cy="558230"/>
            <a:chOff x="8945696" y="3825193"/>
            <a:chExt cx="2796450" cy="5582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0D4B3ABC-8834-D891-FDEF-476067F48A96}"/>
                    </a:ext>
                  </a:extLst>
                </p:cNvPr>
                <p:cNvSpPr txBox="1"/>
                <p:nvPr/>
              </p:nvSpPr>
              <p:spPr>
                <a:xfrm>
                  <a:off x="9465292" y="3825193"/>
                  <a:ext cx="2276854" cy="5582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600" i="1" dirty="0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 dirty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1600" i="1" dirty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0" i="1" dirty="0" smtClean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altLang="zh-CN" sz="1600" i="1" dirty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=</m:t>
                        </m:r>
                        <m:func>
                          <m:func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600" b="0" i="0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𝑘</m:t>
                                </m:r>
                                <m:r>
                                  <a:rPr lang="zh-CN" altLang="en-US" sz="1600" b="0" i="1" smtClean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0D4B3ABC-8834-D891-FDEF-476067F48A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5292" y="3825193"/>
                  <a:ext cx="2276854" cy="55823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B194AA7B-A492-B18B-C123-CEC7744EC2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45696" y="4110575"/>
              <a:ext cx="519595" cy="0"/>
            </a:xfrm>
            <a:prstGeom prst="straightConnector1">
              <a:avLst/>
            </a:prstGeom>
            <a:ln w="9525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23ACC522-1222-2D73-4388-3B07B602C143}"/>
              </a:ext>
            </a:extLst>
          </p:cNvPr>
          <p:cNvGrpSpPr/>
          <p:nvPr/>
        </p:nvGrpSpPr>
        <p:grpSpPr>
          <a:xfrm>
            <a:off x="7127913" y="4599246"/>
            <a:ext cx="5032947" cy="611962"/>
            <a:chOff x="7127913" y="4599246"/>
            <a:chExt cx="5032947" cy="6119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3E86DB3B-135C-8DF1-1F96-713C44849E61}"/>
                    </a:ext>
                  </a:extLst>
                </p:cNvPr>
                <p:cNvSpPr txBox="1"/>
                <p:nvPr/>
              </p:nvSpPr>
              <p:spPr>
                <a:xfrm>
                  <a:off x="9465292" y="4599246"/>
                  <a:ext cx="2695568" cy="61196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600" i="1" dirty="0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 dirty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1600" i="1" dirty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 dirty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altLang="zh-CN" sz="1600" i="1" dirty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𝑛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!</m:t>
                            </m:r>
                          </m:num>
                          <m:den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(1−</m:t>
                            </m:r>
                            <m:sSub>
                              <m:sSub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0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sz="1600" i="1" smtClean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𝑛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+1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3E86DB3B-135C-8DF1-1F96-713C44849E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5292" y="4599246"/>
                  <a:ext cx="2695568" cy="61196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7ABBDE9E-9A28-DFE9-C31B-0EECFE1246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7913" y="4905227"/>
              <a:ext cx="2337378" cy="0"/>
            </a:xfrm>
            <a:prstGeom prst="straightConnector1">
              <a:avLst/>
            </a:prstGeom>
            <a:ln w="9525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23896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3" grpId="0" uiExpand="1" build="p"/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8|7.9|35.4|19.1|55.3|17.9|8.6|36.8|32.2|5.6|60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|17.5|18.1|33.3|7.9|29.8|4.7|33|35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8|5.2|5.6|6.4|8.7|5.1|7|20.7|19.8|23.6|4.1|12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7|26.2|3.7|18.3|11.5|5.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5|23.4|7.6|18.4|17.4|10.6|2.2|4.6|9.5|15.4|4.9|10.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8|7.2|24.5|20|82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.9|130.1|20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3|3.9|17.5|4.4|9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8|57.1|28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8|13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|19.5|26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5|8.1|72.2|20.6|12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1|15|37.5|4.4|56.7|5.7|9.4|28.8|4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7|23.2|21.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16660</TotalTime>
  <Words>2974</Words>
  <Application>Microsoft Office PowerPoint</Application>
  <PresentationFormat>宽屏</PresentationFormat>
  <Paragraphs>280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汉仪润圆-65简</vt:lpstr>
      <vt:lpstr>仿宋</vt:lpstr>
      <vt:lpstr>方正清刻本悦宋简体</vt:lpstr>
      <vt:lpstr>等线</vt:lpstr>
      <vt:lpstr>等线 Light</vt:lpstr>
      <vt:lpstr>华文中宋</vt:lpstr>
      <vt:lpstr>微软雅黑</vt:lpstr>
      <vt:lpstr>Cambria Math</vt:lpstr>
      <vt:lpstr>楷体</vt:lpstr>
      <vt:lpstr>方正小标宋简体</vt:lpstr>
      <vt:lpstr>Arial</vt:lpstr>
      <vt:lpstr>华文宋体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展 未央</dc:creator>
  <cp:lastModifiedBy>展 未央</cp:lastModifiedBy>
  <cp:revision>164</cp:revision>
  <dcterms:created xsi:type="dcterms:W3CDTF">2022-05-05T07:14:53Z</dcterms:created>
  <dcterms:modified xsi:type="dcterms:W3CDTF">2023-03-22T14:21:09Z</dcterms:modified>
</cp:coreProperties>
</file>