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49" r:id="rId2"/>
    <p:sldId id="350" r:id="rId3"/>
    <p:sldId id="351" r:id="rId4"/>
    <p:sldId id="314" r:id="rId5"/>
    <p:sldId id="352" r:id="rId6"/>
    <p:sldId id="353" r:id="rId7"/>
    <p:sldId id="354" r:id="rId8"/>
    <p:sldId id="365" r:id="rId9"/>
  </p:sldIdLst>
  <p:sldSz cx="12192000" cy="6858000"/>
  <p:notesSz cx="6858000" cy="9144000"/>
  <p:embeddedFontLst>
    <p:embeddedFont>
      <p:font typeface="等线" panose="02010600030101010101" pitchFamily="2" charset="-122"/>
      <p:regular r:id="rId11"/>
      <p:bold r:id="rId12"/>
    </p:embeddedFont>
    <p:embeddedFont>
      <p:font typeface="等线 Light" panose="02010600030101010101" pitchFamily="2" charset="-122"/>
      <p:regular r:id="rId13"/>
    </p:embeddedFont>
    <p:embeddedFont>
      <p:font typeface="方正清刻本悦宋简体" panose="02000000000000000000" pitchFamily="2" charset="-122"/>
      <p:regular r:id="rId14"/>
    </p:embeddedFont>
    <p:embeddedFont>
      <p:font typeface="方正小标宋简体" panose="02000000000000000000" pitchFamily="2" charset="-122"/>
      <p:regular r:id="rId15"/>
    </p:embeddedFont>
    <p:embeddedFont>
      <p:font typeface="仿宋" panose="02010609060101010101" pitchFamily="49" charset="-122"/>
      <p:regular r:id="rId16"/>
    </p:embeddedFont>
    <p:embeddedFont>
      <p:font typeface="汉仪润圆-65简" panose="00020600040101010101" pitchFamily="18" charset="-122"/>
      <p:regular r:id="rId17"/>
    </p:embeddedFont>
    <p:embeddedFont>
      <p:font typeface="华文宋体" panose="02010600040101010101" pitchFamily="2" charset="-122"/>
      <p:regular r:id="rId18"/>
    </p:embeddedFont>
    <p:embeddedFont>
      <p:font typeface="华文中宋" panose="02010600040101010101" pitchFamily="2" charset="-122"/>
      <p:regular r:id="rId19"/>
    </p:embeddedFont>
    <p:embeddedFont>
      <p:font typeface="楷体" panose="02010609060101010101" pitchFamily="49" charset="-122"/>
      <p:regular r:id="rId20"/>
    </p:embeddedFont>
    <p:embeddedFont>
      <p:font typeface="字由文艺黑" panose="00020600040101010101" pitchFamily="18" charset="-122"/>
      <p:regular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展 未央" initials="展" lastIdx="1" clrIdx="0">
    <p:extLst>
      <p:ext uri="{19B8F6BF-5375-455C-9EA6-DF929625EA0E}">
        <p15:presenceInfo xmlns:p15="http://schemas.microsoft.com/office/powerpoint/2012/main" userId="e6b0a92515a3b0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DD9D00"/>
    <a:srgbClr val="BF5108"/>
    <a:srgbClr val="9EDAF7"/>
    <a:srgbClr val="00479D"/>
    <a:srgbClr val="FFFFFF"/>
    <a:srgbClr val="84CCC9"/>
    <a:srgbClr val="EC6941"/>
    <a:srgbClr val="00A0E9"/>
    <a:srgbClr val="F19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526" autoAdjust="0"/>
  </p:normalViewPr>
  <p:slideViewPr>
    <p:cSldViewPr snapToGrid="0">
      <p:cViewPr varScale="1">
        <p:scale>
          <a:sx n="91" d="100"/>
          <a:sy n="91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DF9F-C0DA-4FE2-84EA-324EBD3BAF41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52C95-9A5B-4517-8C3E-EBEB74498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8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52C95-9A5B-4517-8C3E-EBEB744984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3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52C95-9A5B-4517-8C3E-EBEB744984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8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52C95-9A5B-4517-8C3E-EBEB744984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B3BA-B18E-DEC1-3E6C-4920AFE4E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C1B8B-823F-2425-71B0-85CE082B4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92AB0-C7C0-8587-6FD3-30D04F0E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379A-C11E-0B4A-0FD1-486A98C0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5E933-0268-110F-AFA0-D62C454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DEE9-4017-21BA-AF15-E1AEED1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19C68-5C6F-5E0E-439E-A548984F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FDBA-A8BF-4615-40D4-071E5FEE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B259-A67F-AB9C-CD3F-33AF2A6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03F1D-84A7-1844-CEE0-F6CC6F06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D60B5-3F32-AD71-9045-D0FA02F9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80A2B-ADBF-6FEE-635B-FDD1641C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66CB7-98BA-C868-FF9A-D23A5AA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1180C-F54D-80AC-DD6D-692325DB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01E0-44E1-C0D8-BA09-EF88AD6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B214-8B47-223A-1CF5-72D03FE8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EE03A-37AD-9C95-639F-068C82BF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C7AA2-FA3D-9C92-5A13-30D5AC6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208E-5CAA-29FC-D025-A7E107C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FD161-7AEB-89B5-A6EF-6D698227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2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7A64-974B-7FF5-1FBA-71C0CB8D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DE448-7135-CF17-2AAA-15114DF6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5D61-9D72-7FE4-F1B2-8183BF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2A689-74BB-D820-494E-8FCE39D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4DC3E-2FE6-BFC6-DBFF-0D17F5F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FB7F-2D1B-E43D-ECB5-5AD8585F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AA1C3-9833-A836-7282-D8BD6C8C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B3DB0-6400-DEC7-2B30-FB7986C7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1E174-6AD7-6427-5CE9-A9BAF46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A43E-AD34-75D5-8FF8-4F7B9DD0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E0980-F99C-DDD3-A77F-E7C5414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CBFC-3DA5-69CF-5529-7A41DF2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7A754-AD40-3C36-0B05-022B19F7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85000-B40C-E9B8-9031-BB1EAB5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F7258-004C-372D-2F1C-7A3F5C84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73573-1120-A2A0-F0DB-1AD265A7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93FD2-AC0E-DF4D-699D-4499A4F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3F570D-1DE8-EC07-1540-CAACD23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C2CD7-C46B-4BFF-EE78-C6AAEA86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18C9-230E-153A-E88A-6E56F2E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6ABD0-A360-2FD9-9E5B-F2C339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74B37-0D4E-65D2-D16F-6FD6B327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F1C27-1813-0031-0F9F-DFA7FC5D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61B1D-2614-718F-CF47-7A8B5EA3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5DC33-02B2-B215-0AA3-BE312780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68D3F-DB98-98CA-52C1-149A8C8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3FFA-AFDF-C8A5-BA7E-CD7ABADE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0BBE7-CA90-E151-2431-F1027422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07E09-77AB-1537-6B25-F534ED42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81297-8DC3-E11E-0231-CDE19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35E25-E4B2-75BE-3B7B-72E5529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19468-1629-7EF2-8699-25A1DE2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DFE7-99DE-FD3E-5453-36D6FAB4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9B887-3B1B-DE6A-FC03-3D8C63CE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1ACB3-8653-6CEA-1A12-7B0C7DA4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C50B8-A69D-A009-5ED2-9D40FEEB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8222B-B5FA-855C-2588-3B06FA59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61D6-F19B-BE5D-B08F-2EF5BC6B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3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EE246-BB85-D84E-CBC7-F7FB340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4AD51-E7A9-2FA7-385A-0AC41A75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5AC51-1528-2E37-6F36-4072883B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161D-42D6-470B-805E-5931B541BEF7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87E83-F91B-12DB-FCC0-2130541D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0DCE4-16B2-A875-3AE9-DFD71CC3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3.xml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2.png"/><Relationship Id="rId19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40.png"/><Relationship Id="rId10" Type="http://schemas.openxmlformats.org/officeDocument/2006/relationships/image" Target="../media/image64.png"/><Relationship Id="rId4" Type="http://schemas.openxmlformats.org/officeDocument/2006/relationships/image" Target="../media/image39.png"/><Relationship Id="rId9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4887E1D-C6CF-1FB4-AA55-CDB7659AB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/>
          <a:stretch/>
        </p:blipFill>
        <p:spPr>
          <a:xfrm>
            <a:off x="7881700" y="543241"/>
            <a:ext cx="3841512" cy="527756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198C80F-89CD-BB62-A046-E187E190F0DA}"/>
              </a:ext>
            </a:extLst>
          </p:cNvPr>
          <p:cNvSpPr txBox="1"/>
          <p:nvPr/>
        </p:nvSpPr>
        <p:spPr>
          <a:xfrm>
            <a:off x="468788" y="2674285"/>
            <a:ext cx="6531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麦克斯韦电磁场理论简介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B70860-7B7F-79E8-BFCC-9CAB1906F829}"/>
              </a:ext>
            </a:extLst>
          </p:cNvPr>
          <p:cNvSpPr txBox="1"/>
          <p:nvPr/>
        </p:nvSpPr>
        <p:spPr>
          <a:xfrm>
            <a:off x="520953" y="3945537"/>
            <a:ext cx="6426684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位移电流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麦克斯韦方程组的积分形式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045768-D895-3AB6-17F1-0E730D6A50EA}"/>
              </a:ext>
            </a:extLst>
          </p:cNvPr>
          <p:cNvCxnSpPr>
            <a:cxnSpLocks/>
          </p:cNvCxnSpPr>
          <p:nvPr/>
        </p:nvCxnSpPr>
        <p:spPr>
          <a:xfrm>
            <a:off x="468788" y="3741377"/>
            <a:ext cx="65310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FC1EA91-F8F7-91D8-20AB-953E21B71335}"/>
              </a:ext>
            </a:extLst>
          </p:cNvPr>
          <p:cNvSpPr txBox="1"/>
          <p:nvPr/>
        </p:nvSpPr>
        <p:spPr>
          <a:xfrm>
            <a:off x="1900605" y="1886508"/>
            <a:ext cx="366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《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大学物理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》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（下）</a:t>
            </a:r>
            <a:endParaRPr lang="en-US" altLang="zh-CN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E6F7E3-B2C7-A565-B11B-1F34FAE4E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7455846" y="1974190"/>
            <a:ext cx="2742040" cy="411158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12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03516CAA-1B32-4B9C-ACCF-2BCF373FD9D9}"/>
              </a:ext>
            </a:extLst>
          </p:cNvPr>
          <p:cNvSpPr/>
          <p:nvPr/>
        </p:nvSpPr>
        <p:spPr>
          <a:xfrm rot="16200000">
            <a:off x="9158146" y="2714625"/>
            <a:ext cx="1094485" cy="513029"/>
          </a:xfrm>
          <a:custGeom>
            <a:avLst/>
            <a:gdLst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79656"/>
              <a:gd name="connsiteY0" fmla="*/ 43143 h 722556"/>
              <a:gd name="connsiteX1" fmla="*/ 73855 w 1079656"/>
              <a:gd name="connsiteY1" fmla="*/ 412420 h 722556"/>
              <a:gd name="connsiteX2" fmla="*/ 277837 w 1079656"/>
              <a:gd name="connsiteY2" fmla="*/ 619919 h 722556"/>
              <a:gd name="connsiteX3" fmla="*/ 457200 w 1079656"/>
              <a:gd name="connsiteY3" fmla="*/ 700808 h 722556"/>
              <a:gd name="connsiteX4" fmla="*/ 562708 w 1079656"/>
              <a:gd name="connsiteY4" fmla="*/ 721910 h 722556"/>
              <a:gd name="connsiteX5" fmla="*/ 770206 w 1079656"/>
              <a:gd name="connsiteY5" fmla="*/ 683223 h 722556"/>
              <a:gd name="connsiteX6" fmla="*/ 953086 w 1079656"/>
              <a:gd name="connsiteY6" fmla="*/ 553097 h 722556"/>
              <a:gd name="connsiteX7" fmla="*/ 1044526 w 1079656"/>
              <a:gd name="connsiteY7" fmla="*/ 363183 h 722556"/>
              <a:gd name="connsiteX8" fmla="*/ 1055077 w 1079656"/>
              <a:gd name="connsiteY8" fmla="*/ 4457 h 722556"/>
              <a:gd name="connsiteX9" fmla="*/ 814228 w 1079656"/>
              <a:gd name="connsiteY9" fmla="*/ 273014 h 722556"/>
              <a:gd name="connsiteX10" fmla="*/ 0 w 1079656"/>
              <a:gd name="connsiteY10" fmla="*/ 43143 h 722556"/>
              <a:gd name="connsiteX0" fmla="*/ 0 w 1079656"/>
              <a:gd name="connsiteY0" fmla="*/ 43238 h 722651"/>
              <a:gd name="connsiteX1" fmla="*/ 73855 w 1079656"/>
              <a:gd name="connsiteY1" fmla="*/ 412515 h 722651"/>
              <a:gd name="connsiteX2" fmla="*/ 277837 w 1079656"/>
              <a:gd name="connsiteY2" fmla="*/ 620014 h 722651"/>
              <a:gd name="connsiteX3" fmla="*/ 457200 w 1079656"/>
              <a:gd name="connsiteY3" fmla="*/ 700903 h 722651"/>
              <a:gd name="connsiteX4" fmla="*/ 562708 w 1079656"/>
              <a:gd name="connsiteY4" fmla="*/ 722005 h 722651"/>
              <a:gd name="connsiteX5" fmla="*/ 770206 w 1079656"/>
              <a:gd name="connsiteY5" fmla="*/ 683318 h 722651"/>
              <a:gd name="connsiteX6" fmla="*/ 953086 w 1079656"/>
              <a:gd name="connsiteY6" fmla="*/ 553192 h 722651"/>
              <a:gd name="connsiteX7" fmla="*/ 1044526 w 1079656"/>
              <a:gd name="connsiteY7" fmla="*/ 363278 h 722651"/>
              <a:gd name="connsiteX8" fmla="*/ 1055077 w 1079656"/>
              <a:gd name="connsiteY8" fmla="*/ 4552 h 722651"/>
              <a:gd name="connsiteX9" fmla="*/ 554778 w 1079656"/>
              <a:gd name="connsiteY9" fmla="*/ 266113 h 722651"/>
              <a:gd name="connsiteX10" fmla="*/ 0 w 1079656"/>
              <a:gd name="connsiteY10" fmla="*/ 43238 h 722651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53620 h 733033"/>
              <a:gd name="connsiteX1" fmla="*/ 73855 w 1079656"/>
              <a:gd name="connsiteY1" fmla="*/ 422897 h 733033"/>
              <a:gd name="connsiteX2" fmla="*/ 277837 w 1079656"/>
              <a:gd name="connsiteY2" fmla="*/ 630396 h 733033"/>
              <a:gd name="connsiteX3" fmla="*/ 457200 w 1079656"/>
              <a:gd name="connsiteY3" fmla="*/ 711285 h 733033"/>
              <a:gd name="connsiteX4" fmla="*/ 562708 w 1079656"/>
              <a:gd name="connsiteY4" fmla="*/ 732387 h 733033"/>
              <a:gd name="connsiteX5" fmla="*/ 770206 w 1079656"/>
              <a:gd name="connsiteY5" fmla="*/ 693700 h 733033"/>
              <a:gd name="connsiteX6" fmla="*/ 953086 w 1079656"/>
              <a:gd name="connsiteY6" fmla="*/ 563574 h 733033"/>
              <a:gd name="connsiteX7" fmla="*/ 1044526 w 1079656"/>
              <a:gd name="connsiteY7" fmla="*/ 373660 h 733033"/>
              <a:gd name="connsiteX8" fmla="*/ 1055077 w 1079656"/>
              <a:gd name="connsiteY8" fmla="*/ 14934 h 733033"/>
              <a:gd name="connsiteX9" fmla="*/ 554778 w 1079656"/>
              <a:gd name="connsiteY9" fmla="*/ 276495 h 733033"/>
              <a:gd name="connsiteX10" fmla="*/ 0 w 1079656"/>
              <a:gd name="connsiteY10" fmla="*/ 53620 h 733033"/>
              <a:gd name="connsiteX0" fmla="*/ 0 w 1079656"/>
              <a:gd name="connsiteY0" fmla="*/ 50710 h 730123"/>
              <a:gd name="connsiteX1" fmla="*/ 73855 w 1079656"/>
              <a:gd name="connsiteY1" fmla="*/ 419987 h 730123"/>
              <a:gd name="connsiteX2" fmla="*/ 277837 w 1079656"/>
              <a:gd name="connsiteY2" fmla="*/ 627486 h 730123"/>
              <a:gd name="connsiteX3" fmla="*/ 457200 w 1079656"/>
              <a:gd name="connsiteY3" fmla="*/ 708375 h 730123"/>
              <a:gd name="connsiteX4" fmla="*/ 562708 w 1079656"/>
              <a:gd name="connsiteY4" fmla="*/ 729477 h 730123"/>
              <a:gd name="connsiteX5" fmla="*/ 770206 w 1079656"/>
              <a:gd name="connsiteY5" fmla="*/ 690790 h 730123"/>
              <a:gd name="connsiteX6" fmla="*/ 953086 w 1079656"/>
              <a:gd name="connsiteY6" fmla="*/ 560664 h 730123"/>
              <a:gd name="connsiteX7" fmla="*/ 1044526 w 1079656"/>
              <a:gd name="connsiteY7" fmla="*/ 370750 h 730123"/>
              <a:gd name="connsiteX8" fmla="*/ 1055077 w 1079656"/>
              <a:gd name="connsiteY8" fmla="*/ 12024 h 730123"/>
              <a:gd name="connsiteX9" fmla="*/ 554778 w 1079656"/>
              <a:gd name="connsiteY9" fmla="*/ 273585 h 730123"/>
              <a:gd name="connsiteX10" fmla="*/ 0 w 1079656"/>
              <a:gd name="connsiteY10" fmla="*/ 50710 h 730123"/>
              <a:gd name="connsiteX0" fmla="*/ 0 w 1079656"/>
              <a:gd name="connsiteY0" fmla="*/ 50709 h 730122"/>
              <a:gd name="connsiteX1" fmla="*/ 73855 w 1079656"/>
              <a:gd name="connsiteY1" fmla="*/ 419986 h 730122"/>
              <a:gd name="connsiteX2" fmla="*/ 277837 w 1079656"/>
              <a:gd name="connsiteY2" fmla="*/ 627485 h 730122"/>
              <a:gd name="connsiteX3" fmla="*/ 457200 w 1079656"/>
              <a:gd name="connsiteY3" fmla="*/ 708374 h 730122"/>
              <a:gd name="connsiteX4" fmla="*/ 562708 w 1079656"/>
              <a:gd name="connsiteY4" fmla="*/ 729476 h 730122"/>
              <a:gd name="connsiteX5" fmla="*/ 770206 w 1079656"/>
              <a:gd name="connsiteY5" fmla="*/ 690789 h 730122"/>
              <a:gd name="connsiteX6" fmla="*/ 953086 w 1079656"/>
              <a:gd name="connsiteY6" fmla="*/ 560663 h 730122"/>
              <a:gd name="connsiteX7" fmla="*/ 1044526 w 1079656"/>
              <a:gd name="connsiteY7" fmla="*/ 370749 h 730122"/>
              <a:gd name="connsiteX8" fmla="*/ 1055077 w 1079656"/>
              <a:gd name="connsiteY8" fmla="*/ 12023 h 730122"/>
              <a:gd name="connsiteX9" fmla="*/ 554778 w 1079656"/>
              <a:gd name="connsiteY9" fmla="*/ 273584 h 730122"/>
              <a:gd name="connsiteX10" fmla="*/ 0 w 1079656"/>
              <a:gd name="connsiteY10" fmla="*/ 50709 h 73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656" h="730122">
                <a:moveTo>
                  <a:pt x="0" y="50709"/>
                </a:moveTo>
                <a:cubicBezTo>
                  <a:pt x="13774" y="187283"/>
                  <a:pt x="27549" y="323857"/>
                  <a:pt x="73855" y="419986"/>
                </a:cubicBezTo>
                <a:cubicBezTo>
                  <a:pt x="120161" y="516115"/>
                  <a:pt x="213946" y="579420"/>
                  <a:pt x="277837" y="627485"/>
                </a:cubicBezTo>
                <a:cubicBezTo>
                  <a:pt x="341728" y="675550"/>
                  <a:pt x="409722" y="691376"/>
                  <a:pt x="457200" y="708374"/>
                </a:cubicBezTo>
                <a:cubicBezTo>
                  <a:pt x="504678" y="725372"/>
                  <a:pt x="510540" y="732407"/>
                  <a:pt x="562708" y="729476"/>
                </a:cubicBezTo>
                <a:cubicBezTo>
                  <a:pt x="614876" y="726545"/>
                  <a:pt x="705143" y="718924"/>
                  <a:pt x="770206" y="690789"/>
                </a:cubicBezTo>
                <a:cubicBezTo>
                  <a:pt x="835269" y="662654"/>
                  <a:pt x="907366" y="614003"/>
                  <a:pt x="953086" y="560663"/>
                </a:cubicBezTo>
                <a:cubicBezTo>
                  <a:pt x="998806" y="507323"/>
                  <a:pt x="1027528" y="462189"/>
                  <a:pt x="1044526" y="370749"/>
                </a:cubicBezTo>
                <a:cubicBezTo>
                  <a:pt x="1061524" y="279309"/>
                  <a:pt x="1108009" y="56786"/>
                  <a:pt x="1055077" y="12023"/>
                </a:cubicBezTo>
                <a:cubicBezTo>
                  <a:pt x="1089437" y="-60724"/>
                  <a:pt x="1135559" y="218161"/>
                  <a:pt x="554778" y="273584"/>
                </a:cubicBezTo>
                <a:cubicBezTo>
                  <a:pt x="20067" y="301021"/>
                  <a:pt x="2157" y="29225"/>
                  <a:pt x="0" y="5070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939D9D2A-6755-4DAA-AE81-690F57E2E72C}"/>
              </a:ext>
            </a:extLst>
          </p:cNvPr>
          <p:cNvSpPr/>
          <p:nvPr/>
        </p:nvSpPr>
        <p:spPr>
          <a:xfrm rot="5400000">
            <a:off x="8762476" y="2646748"/>
            <a:ext cx="1094485" cy="664922"/>
          </a:xfrm>
          <a:custGeom>
            <a:avLst/>
            <a:gdLst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79656"/>
              <a:gd name="connsiteY0" fmla="*/ 43143 h 722556"/>
              <a:gd name="connsiteX1" fmla="*/ 73855 w 1079656"/>
              <a:gd name="connsiteY1" fmla="*/ 412420 h 722556"/>
              <a:gd name="connsiteX2" fmla="*/ 277837 w 1079656"/>
              <a:gd name="connsiteY2" fmla="*/ 619919 h 722556"/>
              <a:gd name="connsiteX3" fmla="*/ 457200 w 1079656"/>
              <a:gd name="connsiteY3" fmla="*/ 700808 h 722556"/>
              <a:gd name="connsiteX4" fmla="*/ 562708 w 1079656"/>
              <a:gd name="connsiteY4" fmla="*/ 721910 h 722556"/>
              <a:gd name="connsiteX5" fmla="*/ 770206 w 1079656"/>
              <a:gd name="connsiteY5" fmla="*/ 683223 h 722556"/>
              <a:gd name="connsiteX6" fmla="*/ 953086 w 1079656"/>
              <a:gd name="connsiteY6" fmla="*/ 553097 h 722556"/>
              <a:gd name="connsiteX7" fmla="*/ 1044526 w 1079656"/>
              <a:gd name="connsiteY7" fmla="*/ 363183 h 722556"/>
              <a:gd name="connsiteX8" fmla="*/ 1055077 w 1079656"/>
              <a:gd name="connsiteY8" fmla="*/ 4457 h 722556"/>
              <a:gd name="connsiteX9" fmla="*/ 814228 w 1079656"/>
              <a:gd name="connsiteY9" fmla="*/ 273014 h 722556"/>
              <a:gd name="connsiteX10" fmla="*/ 0 w 1079656"/>
              <a:gd name="connsiteY10" fmla="*/ 43143 h 722556"/>
              <a:gd name="connsiteX0" fmla="*/ 0 w 1079656"/>
              <a:gd name="connsiteY0" fmla="*/ 43238 h 722651"/>
              <a:gd name="connsiteX1" fmla="*/ 73855 w 1079656"/>
              <a:gd name="connsiteY1" fmla="*/ 412515 h 722651"/>
              <a:gd name="connsiteX2" fmla="*/ 277837 w 1079656"/>
              <a:gd name="connsiteY2" fmla="*/ 620014 h 722651"/>
              <a:gd name="connsiteX3" fmla="*/ 457200 w 1079656"/>
              <a:gd name="connsiteY3" fmla="*/ 700903 h 722651"/>
              <a:gd name="connsiteX4" fmla="*/ 562708 w 1079656"/>
              <a:gd name="connsiteY4" fmla="*/ 722005 h 722651"/>
              <a:gd name="connsiteX5" fmla="*/ 770206 w 1079656"/>
              <a:gd name="connsiteY5" fmla="*/ 683318 h 722651"/>
              <a:gd name="connsiteX6" fmla="*/ 953086 w 1079656"/>
              <a:gd name="connsiteY6" fmla="*/ 553192 h 722651"/>
              <a:gd name="connsiteX7" fmla="*/ 1044526 w 1079656"/>
              <a:gd name="connsiteY7" fmla="*/ 363278 h 722651"/>
              <a:gd name="connsiteX8" fmla="*/ 1055077 w 1079656"/>
              <a:gd name="connsiteY8" fmla="*/ 4552 h 722651"/>
              <a:gd name="connsiteX9" fmla="*/ 554778 w 1079656"/>
              <a:gd name="connsiteY9" fmla="*/ 266113 h 722651"/>
              <a:gd name="connsiteX10" fmla="*/ 0 w 1079656"/>
              <a:gd name="connsiteY10" fmla="*/ 43238 h 722651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53620 h 733033"/>
              <a:gd name="connsiteX1" fmla="*/ 73855 w 1079656"/>
              <a:gd name="connsiteY1" fmla="*/ 422897 h 733033"/>
              <a:gd name="connsiteX2" fmla="*/ 277837 w 1079656"/>
              <a:gd name="connsiteY2" fmla="*/ 630396 h 733033"/>
              <a:gd name="connsiteX3" fmla="*/ 457200 w 1079656"/>
              <a:gd name="connsiteY3" fmla="*/ 711285 h 733033"/>
              <a:gd name="connsiteX4" fmla="*/ 562708 w 1079656"/>
              <a:gd name="connsiteY4" fmla="*/ 732387 h 733033"/>
              <a:gd name="connsiteX5" fmla="*/ 770206 w 1079656"/>
              <a:gd name="connsiteY5" fmla="*/ 693700 h 733033"/>
              <a:gd name="connsiteX6" fmla="*/ 953086 w 1079656"/>
              <a:gd name="connsiteY6" fmla="*/ 563574 h 733033"/>
              <a:gd name="connsiteX7" fmla="*/ 1044526 w 1079656"/>
              <a:gd name="connsiteY7" fmla="*/ 373660 h 733033"/>
              <a:gd name="connsiteX8" fmla="*/ 1055077 w 1079656"/>
              <a:gd name="connsiteY8" fmla="*/ 14934 h 733033"/>
              <a:gd name="connsiteX9" fmla="*/ 554778 w 1079656"/>
              <a:gd name="connsiteY9" fmla="*/ 276495 h 733033"/>
              <a:gd name="connsiteX10" fmla="*/ 0 w 1079656"/>
              <a:gd name="connsiteY10" fmla="*/ 53620 h 733033"/>
              <a:gd name="connsiteX0" fmla="*/ 0 w 1079656"/>
              <a:gd name="connsiteY0" fmla="*/ 50710 h 730123"/>
              <a:gd name="connsiteX1" fmla="*/ 73855 w 1079656"/>
              <a:gd name="connsiteY1" fmla="*/ 419987 h 730123"/>
              <a:gd name="connsiteX2" fmla="*/ 277837 w 1079656"/>
              <a:gd name="connsiteY2" fmla="*/ 627486 h 730123"/>
              <a:gd name="connsiteX3" fmla="*/ 457200 w 1079656"/>
              <a:gd name="connsiteY3" fmla="*/ 708375 h 730123"/>
              <a:gd name="connsiteX4" fmla="*/ 562708 w 1079656"/>
              <a:gd name="connsiteY4" fmla="*/ 729477 h 730123"/>
              <a:gd name="connsiteX5" fmla="*/ 770206 w 1079656"/>
              <a:gd name="connsiteY5" fmla="*/ 690790 h 730123"/>
              <a:gd name="connsiteX6" fmla="*/ 953086 w 1079656"/>
              <a:gd name="connsiteY6" fmla="*/ 560664 h 730123"/>
              <a:gd name="connsiteX7" fmla="*/ 1044526 w 1079656"/>
              <a:gd name="connsiteY7" fmla="*/ 370750 h 730123"/>
              <a:gd name="connsiteX8" fmla="*/ 1055077 w 1079656"/>
              <a:gd name="connsiteY8" fmla="*/ 12024 h 730123"/>
              <a:gd name="connsiteX9" fmla="*/ 554778 w 1079656"/>
              <a:gd name="connsiteY9" fmla="*/ 273585 h 730123"/>
              <a:gd name="connsiteX10" fmla="*/ 0 w 1079656"/>
              <a:gd name="connsiteY10" fmla="*/ 50710 h 730123"/>
              <a:gd name="connsiteX0" fmla="*/ 0 w 1079656"/>
              <a:gd name="connsiteY0" fmla="*/ 50709 h 730122"/>
              <a:gd name="connsiteX1" fmla="*/ 73855 w 1079656"/>
              <a:gd name="connsiteY1" fmla="*/ 419986 h 730122"/>
              <a:gd name="connsiteX2" fmla="*/ 277837 w 1079656"/>
              <a:gd name="connsiteY2" fmla="*/ 627485 h 730122"/>
              <a:gd name="connsiteX3" fmla="*/ 457200 w 1079656"/>
              <a:gd name="connsiteY3" fmla="*/ 708374 h 730122"/>
              <a:gd name="connsiteX4" fmla="*/ 562708 w 1079656"/>
              <a:gd name="connsiteY4" fmla="*/ 729476 h 730122"/>
              <a:gd name="connsiteX5" fmla="*/ 770206 w 1079656"/>
              <a:gd name="connsiteY5" fmla="*/ 690789 h 730122"/>
              <a:gd name="connsiteX6" fmla="*/ 953086 w 1079656"/>
              <a:gd name="connsiteY6" fmla="*/ 560663 h 730122"/>
              <a:gd name="connsiteX7" fmla="*/ 1044526 w 1079656"/>
              <a:gd name="connsiteY7" fmla="*/ 370749 h 730122"/>
              <a:gd name="connsiteX8" fmla="*/ 1055077 w 1079656"/>
              <a:gd name="connsiteY8" fmla="*/ 12023 h 730122"/>
              <a:gd name="connsiteX9" fmla="*/ 554778 w 1079656"/>
              <a:gd name="connsiteY9" fmla="*/ 273584 h 730122"/>
              <a:gd name="connsiteX10" fmla="*/ 0 w 1079656"/>
              <a:gd name="connsiteY10" fmla="*/ 50709 h 730122"/>
              <a:gd name="connsiteX0" fmla="*/ 0 w 1079656"/>
              <a:gd name="connsiteY0" fmla="*/ 276046 h 955459"/>
              <a:gd name="connsiteX1" fmla="*/ 73855 w 1079656"/>
              <a:gd name="connsiteY1" fmla="*/ 645323 h 955459"/>
              <a:gd name="connsiteX2" fmla="*/ 277837 w 1079656"/>
              <a:gd name="connsiteY2" fmla="*/ 852822 h 955459"/>
              <a:gd name="connsiteX3" fmla="*/ 457200 w 1079656"/>
              <a:gd name="connsiteY3" fmla="*/ 933711 h 955459"/>
              <a:gd name="connsiteX4" fmla="*/ 562708 w 1079656"/>
              <a:gd name="connsiteY4" fmla="*/ 954813 h 955459"/>
              <a:gd name="connsiteX5" fmla="*/ 770206 w 1079656"/>
              <a:gd name="connsiteY5" fmla="*/ 916126 h 955459"/>
              <a:gd name="connsiteX6" fmla="*/ 953086 w 1079656"/>
              <a:gd name="connsiteY6" fmla="*/ 786000 h 955459"/>
              <a:gd name="connsiteX7" fmla="*/ 1044526 w 1079656"/>
              <a:gd name="connsiteY7" fmla="*/ 596086 h 955459"/>
              <a:gd name="connsiteX8" fmla="*/ 1055077 w 1079656"/>
              <a:gd name="connsiteY8" fmla="*/ 237360 h 955459"/>
              <a:gd name="connsiteX9" fmla="*/ 535381 w 1079656"/>
              <a:gd name="connsiteY9" fmla="*/ 9170 h 955459"/>
              <a:gd name="connsiteX10" fmla="*/ 0 w 1079656"/>
              <a:gd name="connsiteY10" fmla="*/ 276046 h 955459"/>
              <a:gd name="connsiteX0" fmla="*/ 0 w 1079656"/>
              <a:gd name="connsiteY0" fmla="*/ 276168 h 955581"/>
              <a:gd name="connsiteX1" fmla="*/ 73855 w 1079656"/>
              <a:gd name="connsiteY1" fmla="*/ 645445 h 955581"/>
              <a:gd name="connsiteX2" fmla="*/ 277837 w 1079656"/>
              <a:gd name="connsiteY2" fmla="*/ 852944 h 955581"/>
              <a:gd name="connsiteX3" fmla="*/ 457200 w 1079656"/>
              <a:gd name="connsiteY3" fmla="*/ 933833 h 955581"/>
              <a:gd name="connsiteX4" fmla="*/ 562708 w 1079656"/>
              <a:gd name="connsiteY4" fmla="*/ 954935 h 955581"/>
              <a:gd name="connsiteX5" fmla="*/ 770206 w 1079656"/>
              <a:gd name="connsiteY5" fmla="*/ 916248 h 955581"/>
              <a:gd name="connsiteX6" fmla="*/ 953086 w 1079656"/>
              <a:gd name="connsiteY6" fmla="*/ 786122 h 955581"/>
              <a:gd name="connsiteX7" fmla="*/ 1044526 w 1079656"/>
              <a:gd name="connsiteY7" fmla="*/ 596208 h 955581"/>
              <a:gd name="connsiteX8" fmla="*/ 1055077 w 1079656"/>
              <a:gd name="connsiteY8" fmla="*/ 237482 h 955581"/>
              <a:gd name="connsiteX9" fmla="*/ 535381 w 1079656"/>
              <a:gd name="connsiteY9" fmla="*/ 9292 h 955581"/>
              <a:gd name="connsiteX10" fmla="*/ 0 w 1079656"/>
              <a:gd name="connsiteY10" fmla="*/ 276168 h 955581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656" h="946289">
                <a:moveTo>
                  <a:pt x="0" y="266876"/>
                </a:moveTo>
                <a:cubicBezTo>
                  <a:pt x="13774" y="403450"/>
                  <a:pt x="27549" y="540024"/>
                  <a:pt x="73855" y="636153"/>
                </a:cubicBezTo>
                <a:cubicBezTo>
                  <a:pt x="120161" y="732282"/>
                  <a:pt x="213946" y="795587"/>
                  <a:pt x="277837" y="843652"/>
                </a:cubicBezTo>
                <a:cubicBezTo>
                  <a:pt x="341728" y="891717"/>
                  <a:pt x="409722" y="907543"/>
                  <a:pt x="457200" y="924541"/>
                </a:cubicBezTo>
                <a:cubicBezTo>
                  <a:pt x="504678" y="941539"/>
                  <a:pt x="510540" y="948574"/>
                  <a:pt x="562708" y="945643"/>
                </a:cubicBezTo>
                <a:cubicBezTo>
                  <a:pt x="614876" y="942712"/>
                  <a:pt x="705143" y="935091"/>
                  <a:pt x="770206" y="906956"/>
                </a:cubicBezTo>
                <a:cubicBezTo>
                  <a:pt x="835269" y="878821"/>
                  <a:pt x="907366" y="830170"/>
                  <a:pt x="953086" y="776830"/>
                </a:cubicBezTo>
                <a:cubicBezTo>
                  <a:pt x="998806" y="723490"/>
                  <a:pt x="1027528" y="678356"/>
                  <a:pt x="1044526" y="586916"/>
                </a:cubicBezTo>
                <a:cubicBezTo>
                  <a:pt x="1061524" y="495476"/>
                  <a:pt x="1108009" y="272953"/>
                  <a:pt x="1055077" y="228190"/>
                </a:cubicBezTo>
                <a:cubicBezTo>
                  <a:pt x="1002117" y="151943"/>
                  <a:pt x="1038569" y="35529"/>
                  <a:pt x="535381" y="0"/>
                </a:cubicBezTo>
                <a:cubicBezTo>
                  <a:pt x="670" y="27437"/>
                  <a:pt x="2157" y="245392"/>
                  <a:pt x="0" y="26687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4">
            <a:extLst>
              <a:ext uri="{FF2B5EF4-FFF2-40B4-BE49-F238E27FC236}">
                <a16:creationId xmlns:a16="http://schemas.microsoft.com/office/drawing/2014/main" id="{131AEADA-84F9-4180-8BD8-678864B9612C}"/>
              </a:ext>
            </a:extLst>
          </p:cNvPr>
          <p:cNvSpPr/>
          <p:nvPr/>
        </p:nvSpPr>
        <p:spPr>
          <a:xfrm>
            <a:off x="6879826" y="3337369"/>
            <a:ext cx="1215586" cy="214465"/>
          </a:xfrm>
          <a:custGeom>
            <a:avLst/>
            <a:gdLst>
              <a:gd name="connsiteX0" fmla="*/ 0 w 1540789"/>
              <a:gd name="connsiteY0" fmla="*/ 305162 h 610324"/>
              <a:gd name="connsiteX1" fmla="*/ 770395 w 1540789"/>
              <a:gd name="connsiteY1" fmla="*/ 0 h 610324"/>
              <a:gd name="connsiteX2" fmla="*/ 1540790 w 1540789"/>
              <a:gd name="connsiteY2" fmla="*/ 305162 h 610324"/>
              <a:gd name="connsiteX3" fmla="*/ 770395 w 1540789"/>
              <a:gd name="connsiteY3" fmla="*/ 610324 h 610324"/>
              <a:gd name="connsiteX4" fmla="*/ 0 w 1540789"/>
              <a:gd name="connsiteY4" fmla="*/ 305162 h 610324"/>
              <a:gd name="connsiteX0" fmla="*/ 770395 w 1540790"/>
              <a:gd name="connsiteY0" fmla="*/ 610324 h 701764"/>
              <a:gd name="connsiteX1" fmla="*/ 0 w 1540790"/>
              <a:gd name="connsiteY1" fmla="*/ 305162 h 701764"/>
              <a:gd name="connsiteX2" fmla="*/ 770395 w 1540790"/>
              <a:gd name="connsiteY2" fmla="*/ 0 h 701764"/>
              <a:gd name="connsiteX3" fmla="*/ 1540790 w 1540790"/>
              <a:gd name="connsiteY3" fmla="*/ 305162 h 701764"/>
              <a:gd name="connsiteX4" fmla="*/ 861835 w 1540790"/>
              <a:gd name="connsiteY4" fmla="*/ 701764 h 701764"/>
              <a:gd name="connsiteX0" fmla="*/ 770395 w 1540790"/>
              <a:gd name="connsiteY0" fmla="*/ 610324 h 610324"/>
              <a:gd name="connsiteX1" fmla="*/ 0 w 1540790"/>
              <a:gd name="connsiteY1" fmla="*/ 305162 h 610324"/>
              <a:gd name="connsiteX2" fmla="*/ 770395 w 1540790"/>
              <a:gd name="connsiteY2" fmla="*/ 0 h 610324"/>
              <a:gd name="connsiteX3" fmla="*/ 1540790 w 1540790"/>
              <a:gd name="connsiteY3" fmla="*/ 305162 h 610324"/>
              <a:gd name="connsiteX0" fmla="*/ 0 w 1540790"/>
              <a:gd name="connsiteY0" fmla="*/ 305162 h 305162"/>
              <a:gd name="connsiteX1" fmla="*/ 770395 w 1540790"/>
              <a:gd name="connsiteY1" fmla="*/ 0 h 305162"/>
              <a:gd name="connsiteX2" fmla="*/ 1540790 w 1540790"/>
              <a:gd name="connsiteY2" fmla="*/ 305162 h 30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790" h="305162">
                <a:moveTo>
                  <a:pt x="0" y="305162"/>
                </a:moveTo>
                <a:cubicBezTo>
                  <a:pt x="0" y="136626"/>
                  <a:pt x="344918" y="0"/>
                  <a:pt x="770395" y="0"/>
                </a:cubicBezTo>
                <a:cubicBezTo>
                  <a:pt x="1195872" y="0"/>
                  <a:pt x="1540790" y="136626"/>
                  <a:pt x="1540790" y="305162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F45EF5AE-CFA8-46B1-AA28-FB026DC8DC44}"/>
              </a:ext>
            </a:extLst>
          </p:cNvPr>
          <p:cNvSpPr/>
          <p:nvPr/>
        </p:nvSpPr>
        <p:spPr>
          <a:xfrm>
            <a:off x="3797914" y="3113874"/>
            <a:ext cx="1094485" cy="664922"/>
          </a:xfrm>
          <a:custGeom>
            <a:avLst/>
            <a:gdLst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79656"/>
              <a:gd name="connsiteY0" fmla="*/ 43143 h 722556"/>
              <a:gd name="connsiteX1" fmla="*/ 73855 w 1079656"/>
              <a:gd name="connsiteY1" fmla="*/ 412420 h 722556"/>
              <a:gd name="connsiteX2" fmla="*/ 277837 w 1079656"/>
              <a:gd name="connsiteY2" fmla="*/ 619919 h 722556"/>
              <a:gd name="connsiteX3" fmla="*/ 457200 w 1079656"/>
              <a:gd name="connsiteY3" fmla="*/ 700808 h 722556"/>
              <a:gd name="connsiteX4" fmla="*/ 562708 w 1079656"/>
              <a:gd name="connsiteY4" fmla="*/ 721910 h 722556"/>
              <a:gd name="connsiteX5" fmla="*/ 770206 w 1079656"/>
              <a:gd name="connsiteY5" fmla="*/ 683223 h 722556"/>
              <a:gd name="connsiteX6" fmla="*/ 953086 w 1079656"/>
              <a:gd name="connsiteY6" fmla="*/ 553097 h 722556"/>
              <a:gd name="connsiteX7" fmla="*/ 1044526 w 1079656"/>
              <a:gd name="connsiteY7" fmla="*/ 363183 h 722556"/>
              <a:gd name="connsiteX8" fmla="*/ 1055077 w 1079656"/>
              <a:gd name="connsiteY8" fmla="*/ 4457 h 722556"/>
              <a:gd name="connsiteX9" fmla="*/ 814228 w 1079656"/>
              <a:gd name="connsiteY9" fmla="*/ 273014 h 722556"/>
              <a:gd name="connsiteX10" fmla="*/ 0 w 1079656"/>
              <a:gd name="connsiteY10" fmla="*/ 43143 h 722556"/>
              <a:gd name="connsiteX0" fmla="*/ 0 w 1079656"/>
              <a:gd name="connsiteY0" fmla="*/ 43238 h 722651"/>
              <a:gd name="connsiteX1" fmla="*/ 73855 w 1079656"/>
              <a:gd name="connsiteY1" fmla="*/ 412515 h 722651"/>
              <a:gd name="connsiteX2" fmla="*/ 277837 w 1079656"/>
              <a:gd name="connsiteY2" fmla="*/ 620014 h 722651"/>
              <a:gd name="connsiteX3" fmla="*/ 457200 w 1079656"/>
              <a:gd name="connsiteY3" fmla="*/ 700903 h 722651"/>
              <a:gd name="connsiteX4" fmla="*/ 562708 w 1079656"/>
              <a:gd name="connsiteY4" fmla="*/ 722005 h 722651"/>
              <a:gd name="connsiteX5" fmla="*/ 770206 w 1079656"/>
              <a:gd name="connsiteY5" fmla="*/ 683318 h 722651"/>
              <a:gd name="connsiteX6" fmla="*/ 953086 w 1079656"/>
              <a:gd name="connsiteY6" fmla="*/ 553192 h 722651"/>
              <a:gd name="connsiteX7" fmla="*/ 1044526 w 1079656"/>
              <a:gd name="connsiteY7" fmla="*/ 363278 h 722651"/>
              <a:gd name="connsiteX8" fmla="*/ 1055077 w 1079656"/>
              <a:gd name="connsiteY8" fmla="*/ 4552 h 722651"/>
              <a:gd name="connsiteX9" fmla="*/ 554778 w 1079656"/>
              <a:gd name="connsiteY9" fmla="*/ 266113 h 722651"/>
              <a:gd name="connsiteX10" fmla="*/ 0 w 1079656"/>
              <a:gd name="connsiteY10" fmla="*/ 43238 h 722651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53620 h 733033"/>
              <a:gd name="connsiteX1" fmla="*/ 73855 w 1079656"/>
              <a:gd name="connsiteY1" fmla="*/ 422897 h 733033"/>
              <a:gd name="connsiteX2" fmla="*/ 277837 w 1079656"/>
              <a:gd name="connsiteY2" fmla="*/ 630396 h 733033"/>
              <a:gd name="connsiteX3" fmla="*/ 457200 w 1079656"/>
              <a:gd name="connsiteY3" fmla="*/ 711285 h 733033"/>
              <a:gd name="connsiteX4" fmla="*/ 562708 w 1079656"/>
              <a:gd name="connsiteY4" fmla="*/ 732387 h 733033"/>
              <a:gd name="connsiteX5" fmla="*/ 770206 w 1079656"/>
              <a:gd name="connsiteY5" fmla="*/ 693700 h 733033"/>
              <a:gd name="connsiteX6" fmla="*/ 953086 w 1079656"/>
              <a:gd name="connsiteY6" fmla="*/ 563574 h 733033"/>
              <a:gd name="connsiteX7" fmla="*/ 1044526 w 1079656"/>
              <a:gd name="connsiteY7" fmla="*/ 373660 h 733033"/>
              <a:gd name="connsiteX8" fmla="*/ 1055077 w 1079656"/>
              <a:gd name="connsiteY8" fmla="*/ 14934 h 733033"/>
              <a:gd name="connsiteX9" fmla="*/ 554778 w 1079656"/>
              <a:gd name="connsiteY9" fmla="*/ 276495 h 733033"/>
              <a:gd name="connsiteX10" fmla="*/ 0 w 1079656"/>
              <a:gd name="connsiteY10" fmla="*/ 53620 h 733033"/>
              <a:gd name="connsiteX0" fmla="*/ 0 w 1079656"/>
              <a:gd name="connsiteY0" fmla="*/ 50710 h 730123"/>
              <a:gd name="connsiteX1" fmla="*/ 73855 w 1079656"/>
              <a:gd name="connsiteY1" fmla="*/ 419987 h 730123"/>
              <a:gd name="connsiteX2" fmla="*/ 277837 w 1079656"/>
              <a:gd name="connsiteY2" fmla="*/ 627486 h 730123"/>
              <a:gd name="connsiteX3" fmla="*/ 457200 w 1079656"/>
              <a:gd name="connsiteY3" fmla="*/ 708375 h 730123"/>
              <a:gd name="connsiteX4" fmla="*/ 562708 w 1079656"/>
              <a:gd name="connsiteY4" fmla="*/ 729477 h 730123"/>
              <a:gd name="connsiteX5" fmla="*/ 770206 w 1079656"/>
              <a:gd name="connsiteY5" fmla="*/ 690790 h 730123"/>
              <a:gd name="connsiteX6" fmla="*/ 953086 w 1079656"/>
              <a:gd name="connsiteY6" fmla="*/ 560664 h 730123"/>
              <a:gd name="connsiteX7" fmla="*/ 1044526 w 1079656"/>
              <a:gd name="connsiteY7" fmla="*/ 370750 h 730123"/>
              <a:gd name="connsiteX8" fmla="*/ 1055077 w 1079656"/>
              <a:gd name="connsiteY8" fmla="*/ 12024 h 730123"/>
              <a:gd name="connsiteX9" fmla="*/ 554778 w 1079656"/>
              <a:gd name="connsiteY9" fmla="*/ 273585 h 730123"/>
              <a:gd name="connsiteX10" fmla="*/ 0 w 1079656"/>
              <a:gd name="connsiteY10" fmla="*/ 50710 h 730123"/>
              <a:gd name="connsiteX0" fmla="*/ 0 w 1079656"/>
              <a:gd name="connsiteY0" fmla="*/ 50709 h 730122"/>
              <a:gd name="connsiteX1" fmla="*/ 73855 w 1079656"/>
              <a:gd name="connsiteY1" fmla="*/ 419986 h 730122"/>
              <a:gd name="connsiteX2" fmla="*/ 277837 w 1079656"/>
              <a:gd name="connsiteY2" fmla="*/ 627485 h 730122"/>
              <a:gd name="connsiteX3" fmla="*/ 457200 w 1079656"/>
              <a:gd name="connsiteY3" fmla="*/ 708374 h 730122"/>
              <a:gd name="connsiteX4" fmla="*/ 562708 w 1079656"/>
              <a:gd name="connsiteY4" fmla="*/ 729476 h 730122"/>
              <a:gd name="connsiteX5" fmla="*/ 770206 w 1079656"/>
              <a:gd name="connsiteY5" fmla="*/ 690789 h 730122"/>
              <a:gd name="connsiteX6" fmla="*/ 953086 w 1079656"/>
              <a:gd name="connsiteY6" fmla="*/ 560663 h 730122"/>
              <a:gd name="connsiteX7" fmla="*/ 1044526 w 1079656"/>
              <a:gd name="connsiteY7" fmla="*/ 370749 h 730122"/>
              <a:gd name="connsiteX8" fmla="*/ 1055077 w 1079656"/>
              <a:gd name="connsiteY8" fmla="*/ 12023 h 730122"/>
              <a:gd name="connsiteX9" fmla="*/ 554778 w 1079656"/>
              <a:gd name="connsiteY9" fmla="*/ 273584 h 730122"/>
              <a:gd name="connsiteX10" fmla="*/ 0 w 1079656"/>
              <a:gd name="connsiteY10" fmla="*/ 50709 h 730122"/>
              <a:gd name="connsiteX0" fmla="*/ 0 w 1079656"/>
              <a:gd name="connsiteY0" fmla="*/ 276046 h 955459"/>
              <a:gd name="connsiteX1" fmla="*/ 73855 w 1079656"/>
              <a:gd name="connsiteY1" fmla="*/ 645323 h 955459"/>
              <a:gd name="connsiteX2" fmla="*/ 277837 w 1079656"/>
              <a:gd name="connsiteY2" fmla="*/ 852822 h 955459"/>
              <a:gd name="connsiteX3" fmla="*/ 457200 w 1079656"/>
              <a:gd name="connsiteY3" fmla="*/ 933711 h 955459"/>
              <a:gd name="connsiteX4" fmla="*/ 562708 w 1079656"/>
              <a:gd name="connsiteY4" fmla="*/ 954813 h 955459"/>
              <a:gd name="connsiteX5" fmla="*/ 770206 w 1079656"/>
              <a:gd name="connsiteY5" fmla="*/ 916126 h 955459"/>
              <a:gd name="connsiteX6" fmla="*/ 953086 w 1079656"/>
              <a:gd name="connsiteY6" fmla="*/ 786000 h 955459"/>
              <a:gd name="connsiteX7" fmla="*/ 1044526 w 1079656"/>
              <a:gd name="connsiteY7" fmla="*/ 596086 h 955459"/>
              <a:gd name="connsiteX8" fmla="*/ 1055077 w 1079656"/>
              <a:gd name="connsiteY8" fmla="*/ 237360 h 955459"/>
              <a:gd name="connsiteX9" fmla="*/ 535381 w 1079656"/>
              <a:gd name="connsiteY9" fmla="*/ 9170 h 955459"/>
              <a:gd name="connsiteX10" fmla="*/ 0 w 1079656"/>
              <a:gd name="connsiteY10" fmla="*/ 276046 h 955459"/>
              <a:gd name="connsiteX0" fmla="*/ 0 w 1079656"/>
              <a:gd name="connsiteY0" fmla="*/ 276168 h 955581"/>
              <a:gd name="connsiteX1" fmla="*/ 73855 w 1079656"/>
              <a:gd name="connsiteY1" fmla="*/ 645445 h 955581"/>
              <a:gd name="connsiteX2" fmla="*/ 277837 w 1079656"/>
              <a:gd name="connsiteY2" fmla="*/ 852944 h 955581"/>
              <a:gd name="connsiteX3" fmla="*/ 457200 w 1079656"/>
              <a:gd name="connsiteY3" fmla="*/ 933833 h 955581"/>
              <a:gd name="connsiteX4" fmla="*/ 562708 w 1079656"/>
              <a:gd name="connsiteY4" fmla="*/ 954935 h 955581"/>
              <a:gd name="connsiteX5" fmla="*/ 770206 w 1079656"/>
              <a:gd name="connsiteY5" fmla="*/ 916248 h 955581"/>
              <a:gd name="connsiteX6" fmla="*/ 953086 w 1079656"/>
              <a:gd name="connsiteY6" fmla="*/ 786122 h 955581"/>
              <a:gd name="connsiteX7" fmla="*/ 1044526 w 1079656"/>
              <a:gd name="connsiteY7" fmla="*/ 596208 h 955581"/>
              <a:gd name="connsiteX8" fmla="*/ 1055077 w 1079656"/>
              <a:gd name="connsiteY8" fmla="*/ 237482 h 955581"/>
              <a:gd name="connsiteX9" fmla="*/ 535381 w 1079656"/>
              <a:gd name="connsiteY9" fmla="*/ 9292 h 955581"/>
              <a:gd name="connsiteX10" fmla="*/ 0 w 1079656"/>
              <a:gd name="connsiteY10" fmla="*/ 276168 h 955581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656" h="946289">
                <a:moveTo>
                  <a:pt x="0" y="266876"/>
                </a:moveTo>
                <a:cubicBezTo>
                  <a:pt x="13774" y="403450"/>
                  <a:pt x="27549" y="540024"/>
                  <a:pt x="73855" y="636153"/>
                </a:cubicBezTo>
                <a:cubicBezTo>
                  <a:pt x="120161" y="732282"/>
                  <a:pt x="213946" y="795587"/>
                  <a:pt x="277837" y="843652"/>
                </a:cubicBezTo>
                <a:cubicBezTo>
                  <a:pt x="341728" y="891717"/>
                  <a:pt x="409722" y="907543"/>
                  <a:pt x="457200" y="924541"/>
                </a:cubicBezTo>
                <a:cubicBezTo>
                  <a:pt x="504678" y="941539"/>
                  <a:pt x="510540" y="948574"/>
                  <a:pt x="562708" y="945643"/>
                </a:cubicBezTo>
                <a:cubicBezTo>
                  <a:pt x="614876" y="942712"/>
                  <a:pt x="705143" y="935091"/>
                  <a:pt x="770206" y="906956"/>
                </a:cubicBezTo>
                <a:cubicBezTo>
                  <a:pt x="835269" y="878821"/>
                  <a:pt x="907366" y="830170"/>
                  <a:pt x="953086" y="776830"/>
                </a:cubicBezTo>
                <a:cubicBezTo>
                  <a:pt x="998806" y="723490"/>
                  <a:pt x="1027528" y="678356"/>
                  <a:pt x="1044526" y="586916"/>
                </a:cubicBezTo>
                <a:cubicBezTo>
                  <a:pt x="1061524" y="495476"/>
                  <a:pt x="1108009" y="272953"/>
                  <a:pt x="1055077" y="228190"/>
                </a:cubicBezTo>
                <a:cubicBezTo>
                  <a:pt x="1002117" y="151943"/>
                  <a:pt x="1038569" y="35529"/>
                  <a:pt x="535381" y="0"/>
                </a:cubicBezTo>
                <a:cubicBezTo>
                  <a:pt x="670" y="27437"/>
                  <a:pt x="2157" y="245392"/>
                  <a:pt x="0" y="26687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椭圆 4">
            <a:extLst>
              <a:ext uri="{FF2B5EF4-FFF2-40B4-BE49-F238E27FC236}">
                <a16:creationId xmlns:a16="http://schemas.microsoft.com/office/drawing/2014/main" id="{52976DAD-F3E8-4B71-9A96-8F06224EED94}"/>
              </a:ext>
            </a:extLst>
          </p:cNvPr>
          <p:cNvSpPr/>
          <p:nvPr/>
        </p:nvSpPr>
        <p:spPr>
          <a:xfrm rot="5400000">
            <a:off x="1467430" y="2876228"/>
            <a:ext cx="1215586" cy="214465"/>
          </a:xfrm>
          <a:custGeom>
            <a:avLst/>
            <a:gdLst>
              <a:gd name="connsiteX0" fmla="*/ 0 w 1540789"/>
              <a:gd name="connsiteY0" fmla="*/ 305162 h 610324"/>
              <a:gd name="connsiteX1" fmla="*/ 770395 w 1540789"/>
              <a:gd name="connsiteY1" fmla="*/ 0 h 610324"/>
              <a:gd name="connsiteX2" fmla="*/ 1540790 w 1540789"/>
              <a:gd name="connsiteY2" fmla="*/ 305162 h 610324"/>
              <a:gd name="connsiteX3" fmla="*/ 770395 w 1540789"/>
              <a:gd name="connsiteY3" fmla="*/ 610324 h 610324"/>
              <a:gd name="connsiteX4" fmla="*/ 0 w 1540789"/>
              <a:gd name="connsiteY4" fmla="*/ 305162 h 610324"/>
              <a:gd name="connsiteX0" fmla="*/ 770395 w 1540790"/>
              <a:gd name="connsiteY0" fmla="*/ 610324 h 701764"/>
              <a:gd name="connsiteX1" fmla="*/ 0 w 1540790"/>
              <a:gd name="connsiteY1" fmla="*/ 305162 h 701764"/>
              <a:gd name="connsiteX2" fmla="*/ 770395 w 1540790"/>
              <a:gd name="connsiteY2" fmla="*/ 0 h 701764"/>
              <a:gd name="connsiteX3" fmla="*/ 1540790 w 1540790"/>
              <a:gd name="connsiteY3" fmla="*/ 305162 h 701764"/>
              <a:gd name="connsiteX4" fmla="*/ 861835 w 1540790"/>
              <a:gd name="connsiteY4" fmla="*/ 701764 h 701764"/>
              <a:gd name="connsiteX0" fmla="*/ 770395 w 1540790"/>
              <a:gd name="connsiteY0" fmla="*/ 610324 h 610324"/>
              <a:gd name="connsiteX1" fmla="*/ 0 w 1540790"/>
              <a:gd name="connsiteY1" fmla="*/ 305162 h 610324"/>
              <a:gd name="connsiteX2" fmla="*/ 770395 w 1540790"/>
              <a:gd name="connsiteY2" fmla="*/ 0 h 610324"/>
              <a:gd name="connsiteX3" fmla="*/ 1540790 w 1540790"/>
              <a:gd name="connsiteY3" fmla="*/ 305162 h 610324"/>
              <a:gd name="connsiteX0" fmla="*/ 0 w 1540790"/>
              <a:gd name="connsiteY0" fmla="*/ 305162 h 305162"/>
              <a:gd name="connsiteX1" fmla="*/ 770395 w 1540790"/>
              <a:gd name="connsiteY1" fmla="*/ 0 h 305162"/>
              <a:gd name="connsiteX2" fmla="*/ 1540790 w 1540790"/>
              <a:gd name="connsiteY2" fmla="*/ 305162 h 30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790" h="305162">
                <a:moveTo>
                  <a:pt x="0" y="305162"/>
                </a:moveTo>
                <a:cubicBezTo>
                  <a:pt x="0" y="136626"/>
                  <a:pt x="344918" y="0"/>
                  <a:pt x="770395" y="0"/>
                </a:cubicBezTo>
                <a:cubicBezTo>
                  <a:pt x="1195872" y="0"/>
                  <a:pt x="1540790" y="136626"/>
                  <a:pt x="1540790" y="305162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4">
            <a:extLst>
              <a:ext uri="{FF2B5EF4-FFF2-40B4-BE49-F238E27FC236}">
                <a16:creationId xmlns:a16="http://schemas.microsoft.com/office/drawing/2014/main" id="{F2761A73-723F-4E8B-A6C5-FA27A10FDA5D}"/>
              </a:ext>
            </a:extLst>
          </p:cNvPr>
          <p:cNvSpPr/>
          <p:nvPr/>
        </p:nvSpPr>
        <p:spPr>
          <a:xfrm>
            <a:off x="507461" y="3303917"/>
            <a:ext cx="1215586" cy="214465"/>
          </a:xfrm>
          <a:custGeom>
            <a:avLst/>
            <a:gdLst>
              <a:gd name="connsiteX0" fmla="*/ 0 w 1540789"/>
              <a:gd name="connsiteY0" fmla="*/ 305162 h 610324"/>
              <a:gd name="connsiteX1" fmla="*/ 770395 w 1540789"/>
              <a:gd name="connsiteY1" fmla="*/ 0 h 610324"/>
              <a:gd name="connsiteX2" fmla="*/ 1540790 w 1540789"/>
              <a:gd name="connsiteY2" fmla="*/ 305162 h 610324"/>
              <a:gd name="connsiteX3" fmla="*/ 770395 w 1540789"/>
              <a:gd name="connsiteY3" fmla="*/ 610324 h 610324"/>
              <a:gd name="connsiteX4" fmla="*/ 0 w 1540789"/>
              <a:gd name="connsiteY4" fmla="*/ 305162 h 610324"/>
              <a:gd name="connsiteX0" fmla="*/ 770395 w 1540790"/>
              <a:gd name="connsiteY0" fmla="*/ 610324 h 701764"/>
              <a:gd name="connsiteX1" fmla="*/ 0 w 1540790"/>
              <a:gd name="connsiteY1" fmla="*/ 305162 h 701764"/>
              <a:gd name="connsiteX2" fmla="*/ 770395 w 1540790"/>
              <a:gd name="connsiteY2" fmla="*/ 0 h 701764"/>
              <a:gd name="connsiteX3" fmla="*/ 1540790 w 1540790"/>
              <a:gd name="connsiteY3" fmla="*/ 305162 h 701764"/>
              <a:gd name="connsiteX4" fmla="*/ 861835 w 1540790"/>
              <a:gd name="connsiteY4" fmla="*/ 701764 h 701764"/>
              <a:gd name="connsiteX0" fmla="*/ 770395 w 1540790"/>
              <a:gd name="connsiteY0" fmla="*/ 610324 h 610324"/>
              <a:gd name="connsiteX1" fmla="*/ 0 w 1540790"/>
              <a:gd name="connsiteY1" fmla="*/ 305162 h 610324"/>
              <a:gd name="connsiteX2" fmla="*/ 770395 w 1540790"/>
              <a:gd name="connsiteY2" fmla="*/ 0 h 610324"/>
              <a:gd name="connsiteX3" fmla="*/ 1540790 w 1540790"/>
              <a:gd name="connsiteY3" fmla="*/ 305162 h 610324"/>
              <a:gd name="connsiteX0" fmla="*/ 0 w 1540790"/>
              <a:gd name="connsiteY0" fmla="*/ 305162 h 305162"/>
              <a:gd name="connsiteX1" fmla="*/ 770395 w 1540790"/>
              <a:gd name="connsiteY1" fmla="*/ 0 h 305162"/>
              <a:gd name="connsiteX2" fmla="*/ 1540790 w 1540790"/>
              <a:gd name="connsiteY2" fmla="*/ 305162 h 30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790" h="305162">
                <a:moveTo>
                  <a:pt x="0" y="305162"/>
                </a:moveTo>
                <a:cubicBezTo>
                  <a:pt x="0" y="136626"/>
                  <a:pt x="344918" y="0"/>
                  <a:pt x="770395" y="0"/>
                </a:cubicBezTo>
                <a:cubicBezTo>
                  <a:pt x="1195872" y="0"/>
                  <a:pt x="1540790" y="136626"/>
                  <a:pt x="1540790" y="305162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01F8CD-FF5A-3223-E53B-2E62E22A1D6E}"/>
              </a:ext>
            </a:extLst>
          </p:cNvPr>
          <p:cNvSpPr txBox="1"/>
          <p:nvPr/>
        </p:nvSpPr>
        <p:spPr>
          <a:xfrm>
            <a:off x="507459" y="496110"/>
            <a:ext cx="257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位移电流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D59B77-A9C0-C6D3-789B-C0E66F2A0339}"/>
              </a:ext>
            </a:extLst>
          </p:cNvPr>
          <p:cNvSpPr txBox="1"/>
          <p:nvPr/>
        </p:nvSpPr>
        <p:spPr>
          <a:xfrm>
            <a:off x="507460" y="1314720"/>
            <a:ext cx="10947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在恒定条件下，电流连续，这是众所周知的电流连续性原理。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即：在无分支的闭合电路中，通过任何截面的电流强度都相等。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然而对于时变的（非恒定的）电路，情况便有所不同。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923432-1AE5-4C25-94B5-F95FBDA8C80A}"/>
              </a:ext>
            </a:extLst>
          </p:cNvPr>
          <p:cNvSpPr txBox="1"/>
          <p:nvPr/>
        </p:nvSpPr>
        <p:spPr>
          <a:xfrm>
            <a:off x="3187974" y="775742"/>
            <a:ext cx="185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位移电流的提出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CA1B14-5D84-40CD-B332-ECF9E6E9FF97}"/>
              </a:ext>
            </a:extLst>
          </p:cNvPr>
          <p:cNvGrpSpPr/>
          <p:nvPr/>
        </p:nvGrpSpPr>
        <p:grpSpPr>
          <a:xfrm>
            <a:off x="1115645" y="2426619"/>
            <a:ext cx="3227053" cy="1988445"/>
            <a:chOff x="7834520" y="2234945"/>
            <a:chExt cx="3227053" cy="1988445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033D083-EE40-4DE2-BC9F-D57902EC31ED}"/>
                </a:ext>
              </a:extLst>
            </p:cNvPr>
            <p:cNvSpPr/>
            <p:nvPr/>
          </p:nvSpPr>
          <p:spPr>
            <a:xfrm>
              <a:off x="7834520" y="2852661"/>
              <a:ext cx="3227053" cy="851832"/>
            </a:xfrm>
            <a:custGeom>
              <a:avLst/>
              <a:gdLst>
                <a:gd name="connsiteX0" fmla="*/ 0 w 3227053"/>
                <a:gd name="connsiteY0" fmla="*/ 0 h 851832"/>
                <a:gd name="connsiteX1" fmla="*/ 709952 w 3227053"/>
                <a:gd name="connsiteY1" fmla="*/ 0 h 851832"/>
                <a:gd name="connsiteX2" fmla="*/ 1419903 w 3227053"/>
                <a:gd name="connsiteY2" fmla="*/ 0 h 851832"/>
                <a:gd name="connsiteX3" fmla="*/ 1968502 w 3227053"/>
                <a:gd name="connsiteY3" fmla="*/ 0 h 851832"/>
                <a:gd name="connsiteX4" fmla="*/ 2678454 w 3227053"/>
                <a:gd name="connsiteY4" fmla="*/ 0 h 851832"/>
                <a:gd name="connsiteX5" fmla="*/ 3227053 w 3227053"/>
                <a:gd name="connsiteY5" fmla="*/ 0 h 851832"/>
                <a:gd name="connsiteX6" fmla="*/ 3227053 w 3227053"/>
                <a:gd name="connsiteY6" fmla="*/ 408879 h 851832"/>
                <a:gd name="connsiteX7" fmla="*/ 3227053 w 3227053"/>
                <a:gd name="connsiteY7" fmla="*/ 851832 h 851832"/>
                <a:gd name="connsiteX8" fmla="*/ 2549372 w 3227053"/>
                <a:gd name="connsiteY8" fmla="*/ 851832 h 851832"/>
                <a:gd name="connsiteX9" fmla="*/ 1903961 w 3227053"/>
                <a:gd name="connsiteY9" fmla="*/ 851832 h 851832"/>
                <a:gd name="connsiteX10" fmla="*/ 1258551 w 3227053"/>
                <a:gd name="connsiteY10" fmla="*/ 851832 h 851832"/>
                <a:gd name="connsiteX11" fmla="*/ 709952 w 3227053"/>
                <a:gd name="connsiteY11" fmla="*/ 851832 h 851832"/>
                <a:gd name="connsiteX12" fmla="*/ 0 w 3227053"/>
                <a:gd name="connsiteY12" fmla="*/ 851832 h 851832"/>
                <a:gd name="connsiteX13" fmla="*/ 0 w 3227053"/>
                <a:gd name="connsiteY13" fmla="*/ 417398 h 851832"/>
                <a:gd name="connsiteX14" fmla="*/ 0 w 3227053"/>
                <a:gd name="connsiteY14" fmla="*/ 0 h 85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27053" h="851832" extrusionOk="0">
                  <a:moveTo>
                    <a:pt x="0" y="0"/>
                  </a:moveTo>
                  <a:cubicBezTo>
                    <a:pt x="231762" y="8380"/>
                    <a:pt x="363147" y="8779"/>
                    <a:pt x="709952" y="0"/>
                  </a:cubicBezTo>
                  <a:cubicBezTo>
                    <a:pt x="1056757" y="-8779"/>
                    <a:pt x="1208313" y="29865"/>
                    <a:pt x="1419903" y="0"/>
                  </a:cubicBezTo>
                  <a:cubicBezTo>
                    <a:pt x="1631493" y="-29865"/>
                    <a:pt x="1792159" y="-13893"/>
                    <a:pt x="1968502" y="0"/>
                  </a:cubicBezTo>
                  <a:cubicBezTo>
                    <a:pt x="2144845" y="13893"/>
                    <a:pt x="2395140" y="8150"/>
                    <a:pt x="2678454" y="0"/>
                  </a:cubicBezTo>
                  <a:cubicBezTo>
                    <a:pt x="2961768" y="-8150"/>
                    <a:pt x="3095382" y="18559"/>
                    <a:pt x="3227053" y="0"/>
                  </a:cubicBezTo>
                  <a:cubicBezTo>
                    <a:pt x="3207927" y="199491"/>
                    <a:pt x="3241631" y="293610"/>
                    <a:pt x="3227053" y="408879"/>
                  </a:cubicBezTo>
                  <a:cubicBezTo>
                    <a:pt x="3212475" y="524148"/>
                    <a:pt x="3205084" y="662962"/>
                    <a:pt x="3227053" y="851832"/>
                  </a:cubicBezTo>
                  <a:cubicBezTo>
                    <a:pt x="3060228" y="859422"/>
                    <a:pt x="2710301" y="821643"/>
                    <a:pt x="2549372" y="851832"/>
                  </a:cubicBezTo>
                  <a:cubicBezTo>
                    <a:pt x="2388443" y="882021"/>
                    <a:pt x="2053159" y="829928"/>
                    <a:pt x="1903961" y="851832"/>
                  </a:cubicBezTo>
                  <a:cubicBezTo>
                    <a:pt x="1754763" y="873736"/>
                    <a:pt x="1569590" y="839307"/>
                    <a:pt x="1258551" y="851832"/>
                  </a:cubicBezTo>
                  <a:cubicBezTo>
                    <a:pt x="947512" y="864358"/>
                    <a:pt x="962630" y="861298"/>
                    <a:pt x="709952" y="851832"/>
                  </a:cubicBezTo>
                  <a:cubicBezTo>
                    <a:pt x="457274" y="842366"/>
                    <a:pt x="230874" y="827517"/>
                    <a:pt x="0" y="851832"/>
                  </a:cubicBezTo>
                  <a:cubicBezTo>
                    <a:pt x="15381" y="754802"/>
                    <a:pt x="8344" y="511639"/>
                    <a:pt x="0" y="417398"/>
                  </a:cubicBezTo>
                  <a:cubicBezTo>
                    <a:pt x="-8344" y="323157"/>
                    <a:pt x="-4818" y="103443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7254464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FDA055D-B6A9-477E-AB7B-C5D73D7450C1}"/>
                </a:ext>
              </a:extLst>
            </p:cNvPr>
            <p:cNvSpPr/>
            <p:nvPr/>
          </p:nvSpPr>
          <p:spPr>
            <a:xfrm>
              <a:off x="9294899" y="2304860"/>
              <a:ext cx="305903" cy="3059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形 74" descr="灯泡 纯色填充">
              <a:extLst>
                <a:ext uri="{FF2B5EF4-FFF2-40B4-BE49-F238E27FC236}">
                  <a16:creationId xmlns:a16="http://schemas.microsoft.com/office/drawing/2014/main" id="{83494807-6FE6-4A56-872B-434F28F1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4354" y="2234945"/>
              <a:ext cx="666997" cy="666997"/>
            </a:xfrm>
            <a:prstGeom prst="rect">
              <a:avLst/>
            </a:prstGeom>
          </p:spPr>
        </p:pic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F6F140C-8A07-4495-AF5A-CC222D91431E}"/>
                </a:ext>
              </a:extLst>
            </p:cNvPr>
            <p:cNvGrpSpPr/>
            <p:nvPr/>
          </p:nvGrpSpPr>
          <p:grpSpPr>
            <a:xfrm>
              <a:off x="8979319" y="3589579"/>
              <a:ext cx="822294" cy="281670"/>
              <a:chOff x="3432849" y="3896603"/>
              <a:chExt cx="822294" cy="281670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CC601194-D232-4DAC-89D7-62DD873671BB}"/>
                  </a:ext>
                </a:extLst>
              </p:cNvPr>
              <p:cNvSpPr/>
              <p:nvPr/>
            </p:nvSpPr>
            <p:spPr>
              <a:xfrm>
                <a:off x="3547620" y="3896603"/>
                <a:ext cx="707523" cy="28167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7E93A1CA-4FDA-4F0D-928E-91FBD321E163}"/>
                  </a:ext>
                </a:extLst>
              </p:cNvPr>
              <p:cNvSpPr/>
              <p:nvPr/>
            </p:nvSpPr>
            <p:spPr>
              <a:xfrm>
                <a:off x="3432849" y="3974474"/>
                <a:ext cx="125928" cy="12592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54BFB75-D679-47F8-95F7-756241922028}"/>
                    </a:ext>
                  </a:extLst>
                </p:cNvPr>
                <p:cNvSpPr txBox="1"/>
                <p:nvPr/>
              </p:nvSpPr>
              <p:spPr>
                <a:xfrm>
                  <a:off x="9360038" y="3946391"/>
                  <a:ext cx="1756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54BFB75-D679-47F8-95F7-756241922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0038" y="3946391"/>
                  <a:ext cx="1756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241" r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E2807B27-74C8-47B7-8CB2-0347849572F9}"/>
                    </a:ext>
                  </a:extLst>
                </p:cNvPr>
                <p:cNvSpPr txBox="1"/>
                <p:nvPr/>
              </p:nvSpPr>
              <p:spPr>
                <a:xfrm>
                  <a:off x="9339487" y="2951480"/>
                  <a:ext cx="216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E2807B27-74C8-47B7-8CB2-034784957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487" y="2951480"/>
                  <a:ext cx="21672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8D45B7-9F9B-41F5-BF30-70EB2993E6C6}"/>
              </a:ext>
            </a:extLst>
          </p:cNvPr>
          <p:cNvCxnSpPr>
            <a:cxnSpLocks/>
          </p:cNvCxnSpPr>
          <p:nvPr/>
        </p:nvCxnSpPr>
        <p:spPr>
          <a:xfrm flipV="1">
            <a:off x="1016981" y="3095909"/>
            <a:ext cx="0" cy="796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52">
            <a:extLst>
              <a:ext uri="{FF2B5EF4-FFF2-40B4-BE49-F238E27FC236}">
                <a16:creationId xmlns:a16="http://schemas.microsoft.com/office/drawing/2014/main" id="{C1DCCD0F-653A-4880-ABB7-1E33A3164451}"/>
              </a:ext>
            </a:extLst>
          </p:cNvPr>
          <p:cNvSpPr/>
          <p:nvPr/>
        </p:nvSpPr>
        <p:spPr>
          <a:xfrm>
            <a:off x="507459" y="3518382"/>
            <a:ext cx="1215586" cy="209997"/>
          </a:xfrm>
          <a:custGeom>
            <a:avLst/>
            <a:gdLst>
              <a:gd name="connsiteX0" fmla="*/ 0 w 1540789"/>
              <a:gd name="connsiteY0" fmla="*/ 305162 h 610324"/>
              <a:gd name="connsiteX1" fmla="*/ 770395 w 1540789"/>
              <a:gd name="connsiteY1" fmla="*/ 0 h 610324"/>
              <a:gd name="connsiteX2" fmla="*/ 1540790 w 1540789"/>
              <a:gd name="connsiteY2" fmla="*/ 305162 h 610324"/>
              <a:gd name="connsiteX3" fmla="*/ 770395 w 1540789"/>
              <a:gd name="connsiteY3" fmla="*/ 610324 h 610324"/>
              <a:gd name="connsiteX4" fmla="*/ 0 w 1540789"/>
              <a:gd name="connsiteY4" fmla="*/ 305162 h 610324"/>
              <a:gd name="connsiteX0" fmla="*/ 770395 w 1540790"/>
              <a:gd name="connsiteY0" fmla="*/ 0 h 610324"/>
              <a:gd name="connsiteX1" fmla="*/ 1540790 w 1540790"/>
              <a:gd name="connsiteY1" fmla="*/ 305162 h 610324"/>
              <a:gd name="connsiteX2" fmla="*/ 770395 w 1540790"/>
              <a:gd name="connsiteY2" fmla="*/ 610324 h 610324"/>
              <a:gd name="connsiteX3" fmla="*/ 0 w 1540790"/>
              <a:gd name="connsiteY3" fmla="*/ 305162 h 610324"/>
              <a:gd name="connsiteX4" fmla="*/ 861835 w 1540790"/>
              <a:gd name="connsiteY4" fmla="*/ 91440 h 610324"/>
              <a:gd name="connsiteX0" fmla="*/ 770395 w 1540790"/>
              <a:gd name="connsiteY0" fmla="*/ 0 h 610324"/>
              <a:gd name="connsiteX1" fmla="*/ 1540790 w 1540790"/>
              <a:gd name="connsiteY1" fmla="*/ 305162 h 610324"/>
              <a:gd name="connsiteX2" fmla="*/ 770395 w 1540790"/>
              <a:gd name="connsiteY2" fmla="*/ 610324 h 610324"/>
              <a:gd name="connsiteX3" fmla="*/ 0 w 1540790"/>
              <a:gd name="connsiteY3" fmla="*/ 305162 h 610324"/>
              <a:gd name="connsiteX0" fmla="*/ 1540790 w 1540790"/>
              <a:gd name="connsiteY0" fmla="*/ 0 h 305162"/>
              <a:gd name="connsiteX1" fmla="*/ 770395 w 1540790"/>
              <a:gd name="connsiteY1" fmla="*/ 305162 h 305162"/>
              <a:gd name="connsiteX2" fmla="*/ 0 w 1540790"/>
              <a:gd name="connsiteY2" fmla="*/ 0 h 30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790" h="305162">
                <a:moveTo>
                  <a:pt x="1540790" y="0"/>
                </a:moveTo>
                <a:cubicBezTo>
                  <a:pt x="1540790" y="168536"/>
                  <a:pt x="1195872" y="305162"/>
                  <a:pt x="770395" y="305162"/>
                </a:cubicBezTo>
                <a:cubicBezTo>
                  <a:pt x="344918" y="305162"/>
                  <a:pt x="0" y="168536"/>
                  <a:pt x="0" y="0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2A46C612-D119-4AB6-910E-7B38AB8FEED6}"/>
              </a:ext>
            </a:extLst>
          </p:cNvPr>
          <p:cNvCxnSpPr>
            <a:cxnSpLocks/>
          </p:cNvCxnSpPr>
          <p:nvPr/>
        </p:nvCxnSpPr>
        <p:spPr>
          <a:xfrm rot="5400000" flipV="1">
            <a:off x="1967990" y="2542185"/>
            <a:ext cx="0" cy="796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52">
            <a:extLst>
              <a:ext uri="{FF2B5EF4-FFF2-40B4-BE49-F238E27FC236}">
                <a16:creationId xmlns:a16="http://schemas.microsoft.com/office/drawing/2014/main" id="{BBE6531F-EA39-43B3-93AC-03FC453F4329}"/>
              </a:ext>
            </a:extLst>
          </p:cNvPr>
          <p:cNvSpPr/>
          <p:nvPr/>
        </p:nvSpPr>
        <p:spPr>
          <a:xfrm rot="5400000">
            <a:off x="1255199" y="2874210"/>
            <a:ext cx="1215586" cy="209997"/>
          </a:xfrm>
          <a:custGeom>
            <a:avLst/>
            <a:gdLst>
              <a:gd name="connsiteX0" fmla="*/ 0 w 1540789"/>
              <a:gd name="connsiteY0" fmla="*/ 305162 h 610324"/>
              <a:gd name="connsiteX1" fmla="*/ 770395 w 1540789"/>
              <a:gd name="connsiteY1" fmla="*/ 0 h 610324"/>
              <a:gd name="connsiteX2" fmla="*/ 1540790 w 1540789"/>
              <a:gd name="connsiteY2" fmla="*/ 305162 h 610324"/>
              <a:gd name="connsiteX3" fmla="*/ 770395 w 1540789"/>
              <a:gd name="connsiteY3" fmla="*/ 610324 h 610324"/>
              <a:gd name="connsiteX4" fmla="*/ 0 w 1540789"/>
              <a:gd name="connsiteY4" fmla="*/ 305162 h 610324"/>
              <a:gd name="connsiteX0" fmla="*/ 770395 w 1540790"/>
              <a:gd name="connsiteY0" fmla="*/ 0 h 610324"/>
              <a:gd name="connsiteX1" fmla="*/ 1540790 w 1540790"/>
              <a:gd name="connsiteY1" fmla="*/ 305162 h 610324"/>
              <a:gd name="connsiteX2" fmla="*/ 770395 w 1540790"/>
              <a:gd name="connsiteY2" fmla="*/ 610324 h 610324"/>
              <a:gd name="connsiteX3" fmla="*/ 0 w 1540790"/>
              <a:gd name="connsiteY3" fmla="*/ 305162 h 610324"/>
              <a:gd name="connsiteX4" fmla="*/ 861835 w 1540790"/>
              <a:gd name="connsiteY4" fmla="*/ 91440 h 610324"/>
              <a:gd name="connsiteX0" fmla="*/ 770395 w 1540790"/>
              <a:gd name="connsiteY0" fmla="*/ 0 h 610324"/>
              <a:gd name="connsiteX1" fmla="*/ 1540790 w 1540790"/>
              <a:gd name="connsiteY1" fmla="*/ 305162 h 610324"/>
              <a:gd name="connsiteX2" fmla="*/ 770395 w 1540790"/>
              <a:gd name="connsiteY2" fmla="*/ 610324 h 610324"/>
              <a:gd name="connsiteX3" fmla="*/ 0 w 1540790"/>
              <a:gd name="connsiteY3" fmla="*/ 305162 h 610324"/>
              <a:gd name="connsiteX0" fmla="*/ 1540790 w 1540790"/>
              <a:gd name="connsiteY0" fmla="*/ 0 h 305162"/>
              <a:gd name="connsiteX1" fmla="*/ 770395 w 1540790"/>
              <a:gd name="connsiteY1" fmla="*/ 305162 h 305162"/>
              <a:gd name="connsiteX2" fmla="*/ 0 w 1540790"/>
              <a:gd name="connsiteY2" fmla="*/ 0 h 30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790" h="305162">
                <a:moveTo>
                  <a:pt x="1540790" y="0"/>
                </a:moveTo>
                <a:cubicBezTo>
                  <a:pt x="1540790" y="168536"/>
                  <a:pt x="1195872" y="305162"/>
                  <a:pt x="770395" y="305162"/>
                </a:cubicBezTo>
                <a:cubicBezTo>
                  <a:pt x="344918" y="305162"/>
                  <a:pt x="0" y="168536"/>
                  <a:pt x="0" y="0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4CFFCF-7737-4D49-BB8A-46B8CEFDCBFC}"/>
                  </a:ext>
                </a:extLst>
              </p:cNvPr>
              <p:cNvSpPr txBox="1"/>
              <p:nvPr/>
            </p:nvSpPr>
            <p:spPr>
              <a:xfrm>
                <a:off x="706984" y="2908032"/>
                <a:ext cx="236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4CFFCF-7737-4D49-BB8A-46B8CEFDC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4" y="2908032"/>
                <a:ext cx="236988" cy="276999"/>
              </a:xfrm>
              <a:prstGeom prst="rect">
                <a:avLst/>
              </a:prstGeom>
              <a:blipFill>
                <a:blip r:embed="rId8"/>
                <a:stretch>
                  <a:fillRect l="-2307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57229D86-26DF-4DD1-BE32-1A79916C6756}"/>
                  </a:ext>
                </a:extLst>
              </p:cNvPr>
              <p:cNvSpPr txBox="1"/>
              <p:nvPr/>
            </p:nvSpPr>
            <p:spPr>
              <a:xfrm>
                <a:off x="2311337" y="2605276"/>
                <a:ext cx="236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57229D86-26DF-4DD1-BE32-1A79916C6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337" y="2605276"/>
                <a:ext cx="236988" cy="276999"/>
              </a:xfrm>
              <a:prstGeom prst="rect">
                <a:avLst/>
              </a:prstGeom>
              <a:blipFill>
                <a:blip r:embed="rId9"/>
                <a:stretch>
                  <a:fillRect l="-2051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7FE9C28-BFCA-4961-B64E-69B14962E7BD}"/>
              </a:ext>
            </a:extLst>
          </p:cNvPr>
          <p:cNvCxnSpPr>
            <a:cxnSpLocks/>
          </p:cNvCxnSpPr>
          <p:nvPr/>
        </p:nvCxnSpPr>
        <p:spPr>
          <a:xfrm>
            <a:off x="4454516" y="2979208"/>
            <a:ext cx="0" cy="963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EE5D78C-9F0F-41C6-A6A2-636CC4129936}"/>
              </a:ext>
            </a:extLst>
          </p:cNvPr>
          <p:cNvSpPr/>
          <p:nvPr/>
        </p:nvSpPr>
        <p:spPr>
          <a:xfrm>
            <a:off x="3799344" y="3265766"/>
            <a:ext cx="1094485" cy="513029"/>
          </a:xfrm>
          <a:custGeom>
            <a:avLst/>
            <a:gdLst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79656"/>
              <a:gd name="connsiteY0" fmla="*/ 43143 h 722556"/>
              <a:gd name="connsiteX1" fmla="*/ 73855 w 1079656"/>
              <a:gd name="connsiteY1" fmla="*/ 412420 h 722556"/>
              <a:gd name="connsiteX2" fmla="*/ 277837 w 1079656"/>
              <a:gd name="connsiteY2" fmla="*/ 619919 h 722556"/>
              <a:gd name="connsiteX3" fmla="*/ 457200 w 1079656"/>
              <a:gd name="connsiteY3" fmla="*/ 700808 h 722556"/>
              <a:gd name="connsiteX4" fmla="*/ 562708 w 1079656"/>
              <a:gd name="connsiteY4" fmla="*/ 721910 h 722556"/>
              <a:gd name="connsiteX5" fmla="*/ 770206 w 1079656"/>
              <a:gd name="connsiteY5" fmla="*/ 683223 h 722556"/>
              <a:gd name="connsiteX6" fmla="*/ 953086 w 1079656"/>
              <a:gd name="connsiteY6" fmla="*/ 553097 h 722556"/>
              <a:gd name="connsiteX7" fmla="*/ 1044526 w 1079656"/>
              <a:gd name="connsiteY7" fmla="*/ 363183 h 722556"/>
              <a:gd name="connsiteX8" fmla="*/ 1055077 w 1079656"/>
              <a:gd name="connsiteY8" fmla="*/ 4457 h 722556"/>
              <a:gd name="connsiteX9" fmla="*/ 814228 w 1079656"/>
              <a:gd name="connsiteY9" fmla="*/ 273014 h 722556"/>
              <a:gd name="connsiteX10" fmla="*/ 0 w 1079656"/>
              <a:gd name="connsiteY10" fmla="*/ 43143 h 722556"/>
              <a:gd name="connsiteX0" fmla="*/ 0 w 1079656"/>
              <a:gd name="connsiteY0" fmla="*/ 43238 h 722651"/>
              <a:gd name="connsiteX1" fmla="*/ 73855 w 1079656"/>
              <a:gd name="connsiteY1" fmla="*/ 412515 h 722651"/>
              <a:gd name="connsiteX2" fmla="*/ 277837 w 1079656"/>
              <a:gd name="connsiteY2" fmla="*/ 620014 h 722651"/>
              <a:gd name="connsiteX3" fmla="*/ 457200 w 1079656"/>
              <a:gd name="connsiteY3" fmla="*/ 700903 h 722651"/>
              <a:gd name="connsiteX4" fmla="*/ 562708 w 1079656"/>
              <a:gd name="connsiteY4" fmla="*/ 722005 h 722651"/>
              <a:gd name="connsiteX5" fmla="*/ 770206 w 1079656"/>
              <a:gd name="connsiteY5" fmla="*/ 683318 h 722651"/>
              <a:gd name="connsiteX6" fmla="*/ 953086 w 1079656"/>
              <a:gd name="connsiteY6" fmla="*/ 553192 h 722651"/>
              <a:gd name="connsiteX7" fmla="*/ 1044526 w 1079656"/>
              <a:gd name="connsiteY7" fmla="*/ 363278 h 722651"/>
              <a:gd name="connsiteX8" fmla="*/ 1055077 w 1079656"/>
              <a:gd name="connsiteY8" fmla="*/ 4552 h 722651"/>
              <a:gd name="connsiteX9" fmla="*/ 554778 w 1079656"/>
              <a:gd name="connsiteY9" fmla="*/ 266113 h 722651"/>
              <a:gd name="connsiteX10" fmla="*/ 0 w 1079656"/>
              <a:gd name="connsiteY10" fmla="*/ 43238 h 722651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53620 h 733033"/>
              <a:gd name="connsiteX1" fmla="*/ 73855 w 1079656"/>
              <a:gd name="connsiteY1" fmla="*/ 422897 h 733033"/>
              <a:gd name="connsiteX2" fmla="*/ 277837 w 1079656"/>
              <a:gd name="connsiteY2" fmla="*/ 630396 h 733033"/>
              <a:gd name="connsiteX3" fmla="*/ 457200 w 1079656"/>
              <a:gd name="connsiteY3" fmla="*/ 711285 h 733033"/>
              <a:gd name="connsiteX4" fmla="*/ 562708 w 1079656"/>
              <a:gd name="connsiteY4" fmla="*/ 732387 h 733033"/>
              <a:gd name="connsiteX5" fmla="*/ 770206 w 1079656"/>
              <a:gd name="connsiteY5" fmla="*/ 693700 h 733033"/>
              <a:gd name="connsiteX6" fmla="*/ 953086 w 1079656"/>
              <a:gd name="connsiteY6" fmla="*/ 563574 h 733033"/>
              <a:gd name="connsiteX7" fmla="*/ 1044526 w 1079656"/>
              <a:gd name="connsiteY7" fmla="*/ 373660 h 733033"/>
              <a:gd name="connsiteX8" fmla="*/ 1055077 w 1079656"/>
              <a:gd name="connsiteY8" fmla="*/ 14934 h 733033"/>
              <a:gd name="connsiteX9" fmla="*/ 554778 w 1079656"/>
              <a:gd name="connsiteY9" fmla="*/ 276495 h 733033"/>
              <a:gd name="connsiteX10" fmla="*/ 0 w 1079656"/>
              <a:gd name="connsiteY10" fmla="*/ 53620 h 733033"/>
              <a:gd name="connsiteX0" fmla="*/ 0 w 1079656"/>
              <a:gd name="connsiteY0" fmla="*/ 50710 h 730123"/>
              <a:gd name="connsiteX1" fmla="*/ 73855 w 1079656"/>
              <a:gd name="connsiteY1" fmla="*/ 419987 h 730123"/>
              <a:gd name="connsiteX2" fmla="*/ 277837 w 1079656"/>
              <a:gd name="connsiteY2" fmla="*/ 627486 h 730123"/>
              <a:gd name="connsiteX3" fmla="*/ 457200 w 1079656"/>
              <a:gd name="connsiteY3" fmla="*/ 708375 h 730123"/>
              <a:gd name="connsiteX4" fmla="*/ 562708 w 1079656"/>
              <a:gd name="connsiteY4" fmla="*/ 729477 h 730123"/>
              <a:gd name="connsiteX5" fmla="*/ 770206 w 1079656"/>
              <a:gd name="connsiteY5" fmla="*/ 690790 h 730123"/>
              <a:gd name="connsiteX6" fmla="*/ 953086 w 1079656"/>
              <a:gd name="connsiteY6" fmla="*/ 560664 h 730123"/>
              <a:gd name="connsiteX7" fmla="*/ 1044526 w 1079656"/>
              <a:gd name="connsiteY7" fmla="*/ 370750 h 730123"/>
              <a:gd name="connsiteX8" fmla="*/ 1055077 w 1079656"/>
              <a:gd name="connsiteY8" fmla="*/ 12024 h 730123"/>
              <a:gd name="connsiteX9" fmla="*/ 554778 w 1079656"/>
              <a:gd name="connsiteY9" fmla="*/ 273585 h 730123"/>
              <a:gd name="connsiteX10" fmla="*/ 0 w 1079656"/>
              <a:gd name="connsiteY10" fmla="*/ 50710 h 730123"/>
              <a:gd name="connsiteX0" fmla="*/ 0 w 1079656"/>
              <a:gd name="connsiteY0" fmla="*/ 50709 h 730122"/>
              <a:gd name="connsiteX1" fmla="*/ 73855 w 1079656"/>
              <a:gd name="connsiteY1" fmla="*/ 419986 h 730122"/>
              <a:gd name="connsiteX2" fmla="*/ 277837 w 1079656"/>
              <a:gd name="connsiteY2" fmla="*/ 627485 h 730122"/>
              <a:gd name="connsiteX3" fmla="*/ 457200 w 1079656"/>
              <a:gd name="connsiteY3" fmla="*/ 708374 h 730122"/>
              <a:gd name="connsiteX4" fmla="*/ 562708 w 1079656"/>
              <a:gd name="connsiteY4" fmla="*/ 729476 h 730122"/>
              <a:gd name="connsiteX5" fmla="*/ 770206 w 1079656"/>
              <a:gd name="connsiteY5" fmla="*/ 690789 h 730122"/>
              <a:gd name="connsiteX6" fmla="*/ 953086 w 1079656"/>
              <a:gd name="connsiteY6" fmla="*/ 560663 h 730122"/>
              <a:gd name="connsiteX7" fmla="*/ 1044526 w 1079656"/>
              <a:gd name="connsiteY7" fmla="*/ 370749 h 730122"/>
              <a:gd name="connsiteX8" fmla="*/ 1055077 w 1079656"/>
              <a:gd name="connsiteY8" fmla="*/ 12023 h 730122"/>
              <a:gd name="connsiteX9" fmla="*/ 554778 w 1079656"/>
              <a:gd name="connsiteY9" fmla="*/ 273584 h 730122"/>
              <a:gd name="connsiteX10" fmla="*/ 0 w 1079656"/>
              <a:gd name="connsiteY10" fmla="*/ 50709 h 73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656" h="730122">
                <a:moveTo>
                  <a:pt x="0" y="50709"/>
                </a:moveTo>
                <a:cubicBezTo>
                  <a:pt x="13774" y="187283"/>
                  <a:pt x="27549" y="323857"/>
                  <a:pt x="73855" y="419986"/>
                </a:cubicBezTo>
                <a:cubicBezTo>
                  <a:pt x="120161" y="516115"/>
                  <a:pt x="213946" y="579420"/>
                  <a:pt x="277837" y="627485"/>
                </a:cubicBezTo>
                <a:cubicBezTo>
                  <a:pt x="341728" y="675550"/>
                  <a:pt x="409722" y="691376"/>
                  <a:pt x="457200" y="708374"/>
                </a:cubicBezTo>
                <a:cubicBezTo>
                  <a:pt x="504678" y="725372"/>
                  <a:pt x="510540" y="732407"/>
                  <a:pt x="562708" y="729476"/>
                </a:cubicBezTo>
                <a:cubicBezTo>
                  <a:pt x="614876" y="726545"/>
                  <a:pt x="705143" y="718924"/>
                  <a:pt x="770206" y="690789"/>
                </a:cubicBezTo>
                <a:cubicBezTo>
                  <a:pt x="835269" y="662654"/>
                  <a:pt x="907366" y="614003"/>
                  <a:pt x="953086" y="560663"/>
                </a:cubicBezTo>
                <a:cubicBezTo>
                  <a:pt x="998806" y="507323"/>
                  <a:pt x="1027528" y="462189"/>
                  <a:pt x="1044526" y="370749"/>
                </a:cubicBezTo>
                <a:cubicBezTo>
                  <a:pt x="1061524" y="279309"/>
                  <a:pt x="1108009" y="56786"/>
                  <a:pt x="1055077" y="12023"/>
                </a:cubicBezTo>
                <a:cubicBezTo>
                  <a:pt x="1089437" y="-60724"/>
                  <a:pt x="1135559" y="218161"/>
                  <a:pt x="554778" y="273584"/>
                </a:cubicBezTo>
                <a:cubicBezTo>
                  <a:pt x="20067" y="301021"/>
                  <a:pt x="2157" y="29225"/>
                  <a:pt x="0" y="5070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D116F83-A2D4-46F1-80DA-465FBB22F109}"/>
                  </a:ext>
                </a:extLst>
              </p:cNvPr>
              <p:cNvSpPr txBox="1"/>
              <p:nvPr/>
            </p:nvSpPr>
            <p:spPr>
              <a:xfrm>
                <a:off x="4554764" y="3815750"/>
                <a:ext cx="236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D116F83-A2D4-46F1-80DA-465FBB22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764" y="3815750"/>
                <a:ext cx="236988" cy="276999"/>
              </a:xfrm>
              <a:prstGeom prst="rect">
                <a:avLst/>
              </a:prstGeom>
              <a:blipFill>
                <a:blip r:embed="rId10"/>
                <a:stretch>
                  <a:fillRect l="-2051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280107-7B53-404A-9E65-C5A1A8D2F7D4}"/>
              </a:ext>
            </a:extLst>
          </p:cNvPr>
          <p:cNvGrpSpPr/>
          <p:nvPr/>
        </p:nvGrpSpPr>
        <p:grpSpPr>
          <a:xfrm>
            <a:off x="7574667" y="2802437"/>
            <a:ext cx="3233115" cy="1611938"/>
            <a:chOff x="7849301" y="2724616"/>
            <a:chExt cx="3233115" cy="1611938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C6D10AD3-FAE4-4035-8929-3DFFB1A6191C}"/>
                </a:ext>
              </a:extLst>
            </p:cNvPr>
            <p:cNvGrpSpPr/>
            <p:nvPr/>
          </p:nvGrpSpPr>
          <p:grpSpPr>
            <a:xfrm>
              <a:off x="7849301" y="2935383"/>
              <a:ext cx="3233115" cy="1401171"/>
              <a:chOff x="7834519" y="2822219"/>
              <a:chExt cx="3233115" cy="1401171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9BA604E4-A379-467D-884E-896C4B06B3C7}"/>
                  </a:ext>
                </a:extLst>
              </p:cNvPr>
              <p:cNvSpPr/>
              <p:nvPr/>
            </p:nvSpPr>
            <p:spPr>
              <a:xfrm>
                <a:off x="7834519" y="2822219"/>
                <a:ext cx="3233115" cy="918094"/>
              </a:xfrm>
              <a:custGeom>
                <a:avLst/>
                <a:gdLst>
                  <a:gd name="connsiteX0" fmla="*/ 1938206 w 3233115"/>
                  <a:gd name="connsiteY0" fmla="*/ 35952 h 918094"/>
                  <a:gd name="connsiteX1" fmla="*/ 2678454 w 3233115"/>
                  <a:gd name="connsiteY1" fmla="*/ 30443 h 918094"/>
                  <a:gd name="connsiteX2" fmla="*/ 3227053 w 3233115"/>
                  <a:gd name="connsiteY2" fmla="*/ 30443 h 918094"/>
                  <a:gd name="connsiteX3" fmla="*/ 3227053 w 3233115"/>
                  <a:gd name="connsiteY3" fmla="*/ 439322 h 918094"/>
                  <a:gd name="connsiteX4" fmla="*/ 3227053 w 3233115"/>
                  <a:gd name="connsiteY4" fmla="*/ 882275 h 918094"/>
                  <a:gd name="connsiteX5" fmla="*/ 2549372 w 3233115"/>
                  <a:gd name="connsiteY5" fmla="*/ 882275 h 918094"/>
                  <a:gd name="connsiteX6" fmla="*/ 1903961 w 3233115"/>
                  <a:gd name="connsiteY6" fmla="*/ 882275 h 918094"/>
                  <a:gd name="connsiteX7" fmla="*/ 1258551 w 3233115"/>
                  <a:gd name="connsiteY7" fmla="*/ 882275 h 918094"/>
                  <a:gd name="connsiteX8" fmla="*/ 709952 w 3233115"/>
                  <a:gd name="connsiteY8" fmla="*/ 882275 h 918094"/>
                  <a:gd name="connsiteX9" fmla="*/ 0 w 3233115"/>
                  <a:gd name="connsiteY9" fmla="*/ 882275 h 918094"/>
                  <a:gd name="connsiteX10" fmla="*/ 0 w 3233115"/>
                  <a:gd name="connsiteY10" fmla="*/ 447841 h 918094"/>
                  <a:gd name="connsiteX11" fmla="*/ 0 w 3233115"/>
                  <a:gd name="connsiteY11" fmla="*/ 30443 h 918094"/>
                  <a:gd name="connsiteX12" fmla="*/ 709952 w 3233115"/>
                  <a:gd name="connsiteY12" fmla="*/ 30443 h 918094"/>
                  <a:gd name="connsiteX13" fmla="*/ 1290455 w 3233115"/>
                  <a:gd name="connsiteY13" fmla="*/ 27689 h 91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3115" h="918094" extrusionOk="0">
                    <a:moveTo>
                      <a:pt x="1938206" y="35952"/>
                    </a:moveTo>
                    <a:cubicBezTo>
                      <a:pt x="2133059" y="-40532"/>
                      <a:pt x="2508177" y="-25077"/>
                      <a:pt x="2678454" y="30443"/>
                    </a:cubicBezTo>
                    <a:cubicBezTo>
                      <a:pt x="2909544" y="23147"/>
                      <a:pt x="3033122" y="72458"/>
                      <a:pt x="3227053" y="30443"/>
                    </a:cubicBezTo>
                    <a:cubicBezTo>
                      <a:pt x="3185699" y="235248"/>
                      <a:pt x="3270946" y="317753"/>
                      <a:pt x="3227053" y="439322"/>
                    </a:cubicBezTo>
                    <a:cubicBezTo>
                      <a:pt x="3232326" y="534743"/>
                      <a:pt x="3226015" y="662723"/>
                      <a:pt x="3227053" y="882275"/>
                    </a:cubicBezTo>
                    <a:cubicBezTo>
                      <a:pt x="3155965" y="926374"/>
                      <a:pt x="2756841" y="904503"/>
                      <a:pt x="2549372" y="882275"/>
                    </a:cubicBezTo>
                    <a:cubicBezTo>
                      <a:pt x="2372943" y="942412"/>
                      <a:pt x="2039945" y="950854"/>
                      <a:pt x="1903961" y="882275"/>
                    </a:cubicBezTo>
                    <a:cubicBezTo>
                      <a:pt x="1760823" y="905110"/>
                      <a:pt x="1623457" y="846914"/>
                      <a:pt x="1258551" y="882275"/>
                    </a:cubicBezTo>
                    <a:cubicBezTo>
                      <a:pt x="950411" y="903851"/>
                      <a:pt x="968579" y="896101"/>
                      <a:pt x="709952" y="882275"/>
                    </a:cubicBezTo>
                    <a:cubicBezTo>
                      <a:pt x="489916" y="911207"/>
                      <a:pt x="192888" y="950609"/>
                      <a:pt x="0" y="882275"/>
                    </a:cubicBezTo>
                    <a:cubicBezTo>
                      <a:pt x="12032" y="756914"/>
                      <a:pt x="59652" y="533910"/>
                      <a:pt x="0" y="447841"/>
                    </a:cubicBezTo>
                    <a:cubicBezTo>
                      <a:pt x="28827" y="371809"/>
                      <a:pt x="6636" y="206751"/>
                      <a:pt x="0" y="30443"/>
                    </a:cubicBezTo>
                    <a:cubicBezTo>
                      <a:pt x="321386" y="51018"/>
                      <a:pt x="493296" y="19260"/>
                      <a:pt x="709952" y="30443"/>
                    </a:cubicBezTo>
                    <a:cubicBezTo>
                      <a:pt x="931464" y="-26583"/>
                      <a:pt x="1099175" y="49726"/>
                      <a:pt x="1290455" y="27689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725446443">
                      <a:custGeom>
                        <a:avLst/>
                        <a:gdLst>
                          <a:gd name="connsiteX0" fmla="*/ 1939322 w 3236364"/>
                          <a:gd name="connsiteY0" fmla="*/ 35979 h 910041"/>
                          <a:gd name="connsiteX1" fmla="*/ 2679570 w 3236364"/>
                          <a:gd name="connsiteY1" fmla="*/ 30470 h 910041"/>
                          <a:gd name="connsiteX2" fmla="*/ 3228169 w 3236364"/>
                          <a:gd name="connsiteY2" fmla="*/ 30470 h 910041"/>
                          <a:gd name="connsiteX3" fmla="*/ 3228169 w 3236364"/>
                          <a:gd name="connsiteY3" fmla="*/ 439349 h 910041"/>
                          <a:gd name="connsiteX4" fmla="*/ 3228169 w 3236364"/>
                          <a:gd name="connsiteY4" fmla="*/ 882302 h 910041"/>
                          <a:gd name="connsiteX5" fmla="*/ 2550488 w 3236364"/>
                          <a:gd name="connsiteY5" fmla="*/ 882302 h 910041"/>
                          <a:gd name="connsiteX6" fmla="*/ 1905077 w 3236364"/>
                          <a:gd name="connsiteY6" fmla="*/ 882302 h 910041"/>
                          <a:gd name="connsiteX7" fmla="*/ 1259667 w 3236364"/>
                          <a:gd name="connsiteY7" fmla="*/ 882302 h 910041"/>
                          <a:gd name="connsiteX8" fmla="*/ 711068 w 3236364"/>
                          <a:gd name="connsiteY8" fmla="*/ 882302 h 910041"/>
                          <a:gd name="connsiteX9" fmla="*/ 1116 w 3236364"/>
                          <a:gd name="connsiteY9" fmla="*/ 882302 h 910041"/>
                          <a:gd name="connsiteX10" fmla="*/ 1116 w 3236364"/>
                          <a:gd name="connsiteY10" fmla="*/ 447868 h 910041"/>
                          <a:gd name="connsiteX11" fmla="*/ 1116 w 3236364"/>
                          <a:gd name="connsiteY11" fmla="*/ 30470 h 910041"/>
                          <a:gd name="connsiteX12" fmla="*/ 711068 w 3236364"/>
                          <a:gd name="connsiteY12" fmla="*/ 30470 h 910041"/>
                          <a:gd name="connsiteX13" fmla="*/ 1291571 w 3236364"/>
                          <a:gd name="connsiteY13" fmla="*/ 27716 h 910041"/>
                          <a:gd name="connsiteX14" fmla="*/ 2030762 w 3236364"/>
                          <a:gd name="connsiteY14" fmla="*/ 127419 h 910041"/>
                          <a:gd name="connsiteX0" fmla="*/ 1938206 w 3233115"/>
                          <a:gd name="connsiteY0" fmla="*/ 35952 h 918094"/>
                          <a:gd name="connsiteX1" fmla="*/ 2678454 w 3233115"/>
                          <a:gd name="connsiteY1" fmla="*/ 30443 h 918094"/>
                          <a:gd name="connsiteX2" fmla="*/ 3227053 w 3233115"/>
                          <a:gd name="connsiteY2" fmla="*/ 30443 h 918094"/>
                          <a:gd name="connsiteX3" fmla="*/ 3227053 w 3233115"/>
                          <a:gd name="connsiteY3" fmla="*/ 439322 h 918094"/>
                          <a:gd name="connsiteX4" fmla="*/ 3227053 w 3233115"/>
                          <a:gd name="connsiteY4" fmla="*/ 882275 h 918094"/>
                          <a:gd name="connsiteX5" fmla="*/ 2549372 w 3233115"/>
                          <a:gd name="connsiteY5" fmla="*/ 882275 h 918094"/>
                          <a:gd name="connsiteX6" fmla="*/ 1903961 w 3233115"/>
                          <a:gd name="connsiteY6" fmla="*/ 882275 h 918094"/>
                          <a:gd name="connsiteX7" fmla="*/ 1258551 w 3233115"/>
                          <a:gd name="connsiteY7" fmla="*/ 882275 h 918094"/>
                          <a:gd name="connsiteX8" fmla="*/ 709952 w 3233115"/>
                          <a:gd name="connsiteY8" fmla="*/ 882275 h 918094"/>
                          <a:gd name="connsiteX9" fmla="*/ 0 w 3233115"/>
                          <a:gd name="connsiteY9" fmla="*/ 882275 h 918094"/>
                          <a:gd name="connsiteX10" fmla="*/ 0 w 3233115"/>
                          <a:gd name="connsiteY10" fmla="*/ 447841 h 918094"/>
                          <a:gd name="connsiteX11" fmla="*/ 0 w 3233115"/>
                          <a:gd name="connsiteY11" fmla="*/ 30443 h 918094"/>
                          <a:gd name="connsiteX12" fmla="*/ 709952 w 3233115"/>
                          <a:gd name="connsiteY12" fmla="*/ 30443 h 918094"/>
                          <a:gd name="connsiteX13" fmla="*/ 1290455 w 3233115"/>
                          <a:gd name="connsiteY13" fmla="*/ 27689 h 9180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233115" h="918094" extrusionOk="0">
                            <a:moveTo>
                              <a:pt x="1938206" y="35952"/>
                            </a:moveTo>
                            <a:cubicBezTo>
                              <a:pt x="2120200" y="-33693"/>
                              <a:pt x="2491388" y="16898"/>
                              <a:pt x="2678454" y="30443"/>
                            </a:cubicBezTo>
                            <a:cubicBezTo>
                              <a:pt x="2918456" y="27378"/>
                              <a:pt x="3065355" y="80579"/>
                              <a:pt x="3227053" y="30443"/>
                            </a:cubicBezTo>
                            <a:cubicBezTo>
                              <a:pt x="3180685" y="242842"/>
                              <a:pt x="3253779" y="337349"/>
                              <a:pt x="3227053" y="439322"/>
                            </a:cubicBezTo>
                            <a:cubicBezTo>
                              <a:pt x="3246360" y="545645"/>
                              <a:pt x="3209932" y="664527"/>
                              <a:pt x="3227053" y="882275"/>
                            </a:cubicBezTo>
                            <a:cubicBezTo>
                              <a:pt x="3116649" y="925363"/>
                              <a:pt x="2763156" y="881736"/>
                              <a:pt x="2549372" y="882275"/>
                            </a:cubicBezTo>
                            <a:cubicBezTo>
                              <a:pt x="2381853" y="936559"/>
                              <a:pt x="2041012" y="923033"/>
                              <a:pt x="1903961" y="882275"/>
                            </a:cubicBezTo>
                            <a:cubicBezTo>
                              <a:pt x="1739074" y="904438"/>
                              <a:pt x="1626282" y="849907"/>
                              <a:pt x="1258551" y="882275"/>
                            </a:cubicBezTo>
                            <a:cubicBezTo>
                              <a:pt x="950049" y="900888"/>
                              <a:pt x="965543" y="894850"/>
                              <a:pt x="709952" y="882275"/>
                            </a:cubicBezTo>
                            <a:cubicBezTo>
                              <a:pt x="487986" y="898220"/>
                              <a:pt x="199454" y="924498"/>
                              <a:pt x="0" y="882275"/>
                            </a:cubicBezTo>
                            <a:cubicBezTo>
                              <a:pt x="32287" y="757035"/>
                              <a:pt x="52852" y="535859"/>
                              <a:pt x="0" y="447841"/>
                            </a:cubicBezTo>
                            <a:cubicBezTo>
                              <a:pt x="14553" y="351124"/>
                              <a:pt x="620" y="188122"/>
                              <a:pt x="0" y="30443"/>
                            </a:cubicBezTo>
                            <a:cubicBezTo>
                              <a:pt x="287507" y="42147"/>
                              <a:pt x="513508" y="-20536"/>
                              <a:pt x="709952" y="30443"/>
                            </a:cubicBezTo>
                            <a:cubicBezTo>
                              <a:pt x="908811" y="2314"/>
                              <a:pt x="1093182" y="50093"/>
                              <a:pt x="1290455" y="2768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C5DBBD62-CDDD-49F4-9B21-E0FB2E7CAB2E}"/>
                  </a:ext>
                </a:extLst>
              </p:cNvPr>
              <p:cNvGrpSpPr/>
              <p:nvPr/>
            </p:nvGrpSpPr>
            <p:grpSpPr>
              <a:xfrm>
                <a:off x="8979319" y="3589579"/>
                <a:ext cx="822294" cy="281670"/>
                <a:chOff x="3432849" y="3896603"/>
                <a:chExt cx="822294" cy="281670"/>
              </a:xfrm>
            </p:grpSpPr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210E3355-FA13-4E0B-A560-E37C6E928B06}"/>
                    </a:ext>
                  </a:extLst>
                </p:cNvPr>
                <p:cNvSpPr/>
                <p:nvPr/>
              </p:nvSpPr>
              <p:spPr>
                <a:xfrm>
                  <a:off x="3547620" y="3896603"/>
                  <a:ext cx="707523" cy="28167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366C15CD-248D-417C-9AE2-2A08C3F04241}"/>
                    </a:ext>
                  </a:extLst>
                </p:cNvPr>
                <p:cNvSpPr/>
                <p:nvPr/>
              </p:nvSpPr>
              <p:spPr>
                <a:xfrm>
                  <a:off x="3432849" y="3974474"/>
                  <a:ext cx="125928" cy="1259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FD2466F0-0294-493C-80D1-BD759A6A900D}"/>
                      </a:ext>
                    </a:extLst>
                  </p:cNvPr>
                  <p:cNvSpPr txBox="1"/>
                  <p:nvPr/>
                </p:nvSpPr>
                <p:spPr>
                  <a:xfrm>
                    <a:off x="9360038" y="3946391"/>
                    <a:ext cx="1756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FD2466F0-0294-493C-80D1-BD759A6A9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0038" y="3946391"/>
                    <a:ext cx="17562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241" r="-103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63CEBF4A-7826-487A-A6DF-C2BC8919432C}"/>
                      </a:ext>
                    </a:extLst>
                  </p:cNvPr>
                  <p:cNvSpPr txBox="1"/>
                  <p:nvPr/>
                </p:nvSpPr>
                <p:spPr>
                  <a:xfrm>
                    <a:off x="9339487" y="3042093"/>
                    <a:ext cx="2167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63CEBF4A-7826-487A-A6DF-C2BC89194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9487" y="3042093"/>
                    <a:ext cx="21672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63A6A8-AF37-4306-9679-E1224629ECF1}"/>
                </a:ext>
              </a:extLst>
            </p:cNvPr>
            <p:cNvGrpSpPr/>
            <p:nvPr/>
          </p:nvGrpSpPr>
          <p:grpSpPr>
            <a:xfrm>
              <a:off x="9093529" y="2724616"/>
              <a:ext cx="702992" cy="441082"/>
              <a:chOff x="6136563" y="3960555"/>
              <a:chExt cx="702992" cy="44108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3FD97BE-4A5E-469F-8957-1E3ACEE2AA7B}"/>
                  </a:ext>
                </a:extLst>
              </p:cNvPr>
              <p:cNvSpPr/>
              <p:nvPr/>
            </p:nvSpPr>
            <p:spPr>
              <a:xfrm>
                <a:off x="6136563" y="3960556"/>
                <a:ext cx="73013" cy="4410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C57FAEA-9631-48B6-B55A-05C8F45BEFE1}"/>
                  </a:ext>
                </a:extLst>
              </p:cNvPr>
              <p:cNvSpPr/>
              <p:nvPr/>
            </p:nvSpPr>
            <p:spPr>
              <a:xfrm>
                <a:off x="6766542" y="3960555"/>
                <a:ext cx="73013" cy="4410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ACC52C-C136-4EA6-82E4-9A208FA38DFB}"/>
              </a:ext>
            </a:extLst>
          </p:cNvPr>
          <p:cNvCxnSpPr>
            <a:cxnSpLocks/>
          </p:cNvCxnSpPr>
          <p:nvPr/>
        </p:nvCxnSpPr>
        <p:spPr>
          <a:xfrm flipV="1">
            <a:off x="7389346" y="3129361"/>
            <a:ext cx="0" cy="796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椭圆 52">
            <a:extLst>
              <a:ext uri="{FF2B5EF4-FFF2-40B4-BE49-F238E27FC236}">
                <a16:creationId xmlns:a16="http://schemas.microsoft.com/office/drawing/2014/main" id="{0BB1582B-AF69-4472-9DAA-12DC2BE92FA7}"/>
              </a:ext>
            </a:extLst>
          </p:cNvPr>
          <p:cNvSpPr/>
          <p:nvPr/>
        </p:nvSpPr>
        <p:spPr>
          <a:xfrm>
            <a:off x="6879824" y="3551834"/>
            <a:ext cx="1215586" cy="209997"/>
          </a:xfrm>
          <a:custGeom>
            <a:avLst/>
            <a:gdLst>
              <a:gd name="connsiteX0" fmla="*/ 0 w 1540789"/>
              <a:gd name="connsiteY0" fmla="*/ 305162 h 610324"/>
              <a:gd name="connsiteX1" fmla="*/ 770395 w 1540789"/>
              <a:gd name="connsiteY1" fmla="*/ 0 h 610324"/>
              <a:gd name="connsiteX2" fmla="*/ 1540790 w 1540789"/>
              <a:gd name="connsiteY2" fmla="*/ 305162 h 610324"/>
              <a:gd name="connsiteX3" fmla="*/ 770395 w 1540789"/>
              <a:gd name="connsiteY3" fmla="*/ 610324 h 610324"/>
              <a:gd name="connsiteX4" fmla="*/ 0 w 1540789"/>
              <a:gd name="connsiteY4" fmla="*/ 305162 h 610324"/>
              <a:gd name="connsiteX0" fmla="*/ 770395 w 1540790"/>
              <a:gd name="connsiteY0" fmla="*/ 0 h 610324"/>
              <a:gd name="connsiteX1" fmla="*/ 1540790 w 1540790"/>
              <a:gd name="connsiteY1" fmla="*/ 305162 h 610324"/>
              <a:gd name="connsiteX2" fmla="*/ 770395 w 1540790"/>
              <a:gd name="connsiteY2" fmla="*/ 610324 h 610324"/>
              <a:gd name="connsiteX3" fmla="*/ 0 w 1540790"/>
              <a:gd name="connsiteY3" fmla="*/ 305162 h 610324"/>
              <a:gd name="connsiteX4" fmla="*/ 861835 w 1540790"/>
              <a:gd name="connsiteY4" fmla="*/ 91440 h 610324"/>
              <a:gd name="connsiteX0" fmla="*/ 770395 w 1540790"/>
              <a:gd name="connsiteY0" fmla="*/ 0 h 610324"/>
              <a:gd name="connsiteX1" fmla="*/ 1540790 w 1540790"/>
              <a:gd name="connsiteY1" fmla="*/ 305162 h 610324"/>
              <a:gd name="connsiteX2" fmla="*/ 770395 w 1540790"/>
              <a:gd name="connsiteY2" fmla="*/ 610324 h 610324"/>
              <a:gd name="connsiteX3" fmla="*/ 0 w 1540790"/>
              <a:gd name="connsiteY3" fmla="*/ 305162 h 610324"/>
              <a:gd name="connsiteX0" fmla="*/ 1540790 w 1540790"/>
              <a:gd name="connsiteY0" fmla="*/ 0 h 305162"/>
              <a:gd name="connsiteX1" fmla="*/ 770395 w 1540790"/>
              <a:gd name="connsiteY1" fmla="*/ 305162 h 305162"/>
              <a:gd name="connsiteX2" fmla="*/ 0 w 1540790"/>
              <a:gd name="connsiteY2" fmla="*/ 0 h 30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790" h="305162">
                <a:moveTo>
                  <a:pt x="1540790" y="0"/>
                </a:moveTo>
                <a:cubicBezTo>
                  <a:pt x="1540790" y="168536"/>
                  <a:pt x="1195872" y="305162"/>
                  <a:pt x="770395" y="305162"/>
                </a:cubicBezTo>
                <a:cubicBezTo>
                  <a:pt x="344918" y="305162"/>
                  <a:pt x="0" y="168536"/>
                  <a:pt x="0" y="0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89D6CEF-F63F-4C79-9D1B-27B8C522DD07}"/>
                  </a:ext>
                </a:extLst>
              </p:cNvPr>
              <p:cNvSpPr txBox="1"/>
              <p:nvPr/>
            </p:nvSpPr>
            <p:spPr>
              <a:xfrm>
                <a:off x="7079349" y="2941484"/>
                <a:ext cx="143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89D6CEF-F63F-4C79-9D1B-27B8C522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49" y="2941484"/>
                <a:ext cx="143565" cy="276999"/>
              </a:xfrm>
              <a:prstGeom prst="rect">
                <a:avLst/>
              </a:prstGeom>
              <a:blipFill>
                <a:blip r:embed="rId13"/>
                <a:stretch>
                  <a:fillRect l="-37500" r="-291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A792AD6-96FC-4EC9-B02E-20D64CC22FF3}"/>
              </a:ext>
            </a:extLst>
          </p:cNvPr>
          <p:cNvCxnSpPr>
            <a:cxnSpLocks/>
          </p:cNvCxnSpPr>
          <p:nvPr/>
        </p:nvCxnSpPr>
        <p:spPr>
          <a:xfrm rot="16200000">
            <a:off x="9668323" y="2261044"/>
            <a:ext cx="0" cy="963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F7DA19-1F1C-496A-B481-5119A382588C}"/>
                  </a:ext>
                </a:extLst>
              </p:cNvPr>
              <p:cNvSpPr txBox="1"/>
              <p:nvPr/>
            </p:nvSpPr>
            <p:spPr>
              <a:xfrm>
                <a:off x="10183395" y="2525438"/>
                <a:ext cx="143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F7DA19-1F1C-496A-B481-5119A3825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395" y="2525438"/>
                <a:ext cx="143565" cy="276999"/>
              </a:xfrm>
              <a:prstGeom prst="rect">
                <a:avLst/>
              </a:prstGeom>
              <a:blipFill>
                <a:blip r:embed="rId14"/>
                <a:stretch>
                  <a:fillRect l="-39130" r="-347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DA6665C-E754-46D9-A066-0F0C3D68A532}"/>
              </a:ext>
            </a:extLst>
          </p:cNvPr>
          <p:cNvCxnSpPr>
            <a:cxnSpLocks/>
          </p:cNvCxnSpPr>
          <p:nvPr/>
        </p:nvCxnSpPr>
        <p:spPr>
          <a:xfrm rot="16200000">
            <a:off x="9201140" y="2240911"/>
            <a:ext cx="0" cy="963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A63EDC44-8ADB-48DE-947D-D4FC30A8860D}"/>
              </a:ext>
            </a:extLst>
          </p:cNvPr>
          <p:cNvSpPr/>
          <p:nvPr/>
        </p:nvSpPr>
        <p:spPr>
          <a:xfrm rot="5400000">
            <a:off x="8686530" y="2722693"/>
            <a:ext cx="1094485" cy="513029"/>
          </a:xfrm>
          <a:custGeom>
            <a:avLst/>
            <a:gdLst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79656"/>
              <a:gd name="connsiteY0" fmla="*/ 43143 h 722556"/>
              <a:gd name="connsiteX1" fmla="*/ 73855 w 1079656"/>
              <a:gd name="connsiteY1" fmla="*/ 412420 h 722556"/>
              <a:gd name="connsiteX2" fmla="*/ 277837 w 1079656"/>
              <a:gd name="connsiteY2" fmla="*/ 619919 h 722556"/>
              <a:gd name="connsiteX3" fmla="*/ 457200 w 1079656"/>
              <a:gd name="connsiteY3" fmla="*/ 700808 h 722556"/>
              <a:gd name="connsiteX4" fmla="*/ 562708 w 1079656"/>
              <a:gd name="connsiteY4" fmla="*/ 721910 h 722556"/>
              <a:gd name="connsiteX5" fmla="*/ 770206 w 1079656"/>
              <a:gd name="connsiteY5" fmla="*/ 683223 h 722556"/>
              <a:gd name="connsiteX6" fmla="*/ 953086 w 1079656"/>
              <a:gd name="connsiteY6" fmla="*/ 553097 h 722556"/>
              <a:gd name="connsiteX7" fmla="*/ 1044526 w 1079656"/>
              <a:gd name="connsiteY7" fmla="*/ 363183 h 722556"/>
              <a:gd name="connsiteX8" fmla="*/ 1055077 w 1079656"/>
              <a:gd name="connsiteY8" fmla="*/ 4457 h 722556"/>
              <a:gd name="connsiteX9" fmla="*/ 814228 w 1079656"/>
              <a:gd name="connsiteY9" fmla="*/ 273014 h 722556"/>
              <a:gd name="connsiteX10" fmla="*/ 0 w 1079656"/>
              <a:gd name="connsiteY10" fmla="*/ 43143 h 722556"/>
              <a:gd name="connsiteX0" fmla="*/ 0 w 1079656"/>
              <a:gd name="connsiteY0" fmla="*/ 43238 h 722651"/>
              <a:gd name="connsiteX1" fmla="*/ 73855 w 1079656"/>
              <a:gd name="connsiteY1" fmla="*/ 412515 h 722651"/>
              <a:gd name="connsiteX2" fmla="*/ 277837 w 1079656"/>
              <a:gd name="connsiteY2" fmla="*/ 620014 h 722651"/>
              <a:gd name="connsiteX3" fmla="*/ 457200 w 1079656"/>
              <a:gd name="connsiteY3" fmla="*/ 700903 h 722651"/>
              <a:gd name="connsiteX4" fmla="*/ 562708 w 1079656"/>
              <a:gd name="connsiteY4" fmla="*/ 722005 h 722651"/>
              <a:gd name="connsiteX5" fmla="*/ 770206 w 1079656"/>
              <a:gd name="connsiteY5" fmla="*/ 683318 h 722651"/>
              <a:gd name="connsiteX6" fmla="*/ 953086 w 1079656"/>
              <a:gd name="connsiteY6" fmla="*/ 553192 h 722651"/>
              <a:gd name="connsiteX7" fmla="*/ 1044526 w 1079656"/>
              <a:gd name="connsiteY7" fmla="*/ 363278 h 722651"/>
              <a:gd name="connsiteX8" fmla="*/ 1055077 w 1079656"/>
              <a:gd name="connsiteY8" fmla="*/ 4552 h 722651"/>
              <a:gd name="connsiteX9" fmla="*/ 554778 w 1079656"/>
              <a:gd name="connsiteY9" fmla="*/ 266113 h 722651"/>
              <a:gd name="connsiteX10" fmla="*/ 0 w 1079656"/>
              <a:gd name="connsiteY10" fmla="*/ 43238 h 722651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53620 h 733033"/>
              <a:gd name="connsiteX1" fmla="*/ 73855 w 1079656"/>
              <a:gd name="connsiteY1" fmla="*/ 422897 h 733033"/>
              <a:gd name="connsiteX2" fmla="*/ 277837 w 1079656"/>
              <a:gd name="connsiteY2" fmla="*/ 630396 h 733033"/>
              <a:gd name="connsiteX3" fmla="*/ 457200 w 1079656"/>
              <a:gd name="connsiteY3" fmla="*/ 711285 h 733033"/>
              <a:gd name="connsiteX4" fmla="*/ 562708 w 1079656"/>
              <a:gd name="connsiteY4" fmla="*/ 732387 h 733033"/>
              <a:gd name="connsiteX5" fmla="*/ 770206 w 1079656"/>
              <a:gd name="connsiteY5" fmla="*/ 693700 h 733033"/>
              <a:gd name="connsiteX6" fmla="*/ 953086 w 1079656"/>
              <a:gd name="connsiteY6" fmla="*/ 563574 h 733033"/>
              <a:gd name="connsiteX7" fmla="*/ 1044526 w 1079656"/>
              <a:gd name="connsiteY7" fmla="*/ 373660 h 733033"/>
              <a:gd name="connsiteX8" fmla="*/ 1055077 w 1079656"/>
              <a:gd name="connsiteY8" fmla="*/ 14934 h 733033"/>
              <a:gd name="connsiteX9" fmla="*/ 554778 w 1079656"/>
              <a:gd name="connsiteY9" fmla="*/ 276495 h 733033"/>
              <a:gd name="connsiteX10" fmla="*/ 0 w 1079656"/>
              <a:gd name="connsiteY10" fmla="*/ 53620 h 733033"/>
              <a:gd name="connsiteX0" fmla="*/ 0 w 1079656"/>
              <a:gd name="connsiteY0" fmla="*/ 50710 h 730123"/>
              <a:gd name="connsiteX1" fmla="*/ 73855 w 1079656"/>
              <a:gd name="connsiteY1" fmla="*/ 419987 h 730123"/>
              <a:gd name="connsiteX2" fmla="*/ 277837 w 1079656"/>
              <a:gd name="connsiteY2" fmla="*/ 627486 h 730123"/>
              <a:gd name="connsiteX3" fmla="*/ 457200 w 1079656"/>
              <a:gd name="connsiteY3" fmla="*/ 708375 h 730123"/>
              <a:gd name="connsiteX4" fmla="*/ 562708 w 1079656"/>
              <a:gd name="connsiteY4" fmla="*/ 729477 h 730123"/>
              <a:gd name="connsiteX5" fmla="*/ 770206 w 1079656"/>
              <a:gd name="connsiteY5" fmla="*/ 690790 h 730123"/>
              <a:gd name="connsiteX6" fmla="*/ 953086 w 1079656"/>
              <a:gd name="connsiteY6" fmla="*/ 560664 h 730123"/>
              <a:gd name="connsiteX7" fmla="*/ 1044526 w 1079656"/>
              <a:gd name="connsiteY7" fmla="*/ 370750 h 730123"/>
              <a:gd name="connsiteX8" fmla="*/ 1055077 w 1079656"/>
              <a:gd name="connsiteY8" fmla="*/ 12024 h 730123"/>
              <a:gd name="connsiteX9" fmla="*/ 554778 w 1079656"/>
              <a:gd name="connsiteY9" fmla="*/ 273585 h 730123"/>
              <a:gd name="connsiteX10" fmla="*/ 0 w 1079656"/>
              <a:gd name="connsiteY10" fmla="*/ 50710 h 730123"/>
              <a:gd name="connsiteX0" fmla="*/ 0 w 1079656"/>
              <a:gd name="connsiteY0" fmla="*/ 50709 h 730122"/>
              <a:gd name="connsiteX1" fmla="*/ 73855 w 1079656"/>
              <a:gd name="connsiteY1" fmla="*/ 419986 h 730122"/>
              <a:gd name="connsiteX2" fmla="*/ 277837 w 1079656"/>
              <a:gd name="connsiteY2" fmla="*/ 627485 h 730122"/>
              <a:gd name="connsiteX3" fmla="*/ 457200 w 1079656"/>
              <a:gd name="connsiteY3" fmla="*/ 708374 h 730122"/>
              <a:gd name="connsiteX4" fmla="*/ 562708 w 1079656"/>
              <a:gd name="connsiteY4" fmla="*/ 729476 h 730122"/>
              <a:gd name="connsiteX5" fmla="*/ 770206 w 1079656"/>
              <a:gd name="connsiteY5" fmla="*/ 690789 h 730122"/>
              <a:gd name="connsiteX6" fmla="*/ 953086 w 1079656"/>
              <a:gd name="connsiteY6" fmla="*/ 560663 h 730122"/>
              <a:gd name="connsiteX7" fmla="*/ 1044526 w 1079656"/>
              <a:gd name="connsiteY7" fmla="*/ 370749 h 730122"/>
              <a:gd name="connsiteX8" fmla="*/ 1055077 w 1079656"/>
              <a:gd name="connsiteY8" fmla="*/ 12023 h 730122"/>
              <a:gd name="connsiteX9" fmla="*/ 554778 w 1079656"/>
              <a:gd name="connsiteY9" fmla="*/ 273584 h 730122"/>
              <a:gd name="connsiteX10" fmla="*/ 0 w 1079656"/>
              <a:gd name="connsiteY10" fmla="*/ 50709 h 73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656" h="730122">
                <a:moveTo>
                  <a:pt x="0" y="50709"/>
                </a:moveTo>
                <a:cubicBezTo>
                  <a:pt x="13774" y="187283"/>
                  <a:pt x="27549" y="323857"/>
                  <a:pt x="73855" y="419986"/>
                </a:cubicBezTo>
                <a:cubicBezTo>
                  <a:pt x="120161" y="516115"/>
                  <a:pt x="213946" y="579420"/>
                  <a:pt x="277837" y="627485"/>
                </a:cubicBezTo>
                <a:cubicBezTo>
                  <a:pt x="341728" y="675550"/>
                  <a:pt x="409722" y="691376"/>
                  <a:pt x="457200" y="708374"/>
                </a:cubicBezTo>
                <a:cubicBezTo>
                  <a:pt x="504678" y="725372"/>
                  <a:pt x="510540" y="732407"/>
                  <a:pt x="562708" y="729476"/>
                </a:cubicBezTo>
                <a:cubicBezTo>
                  <a:pt x="614876" y="726545"/>
                  <a:pt x="705143" y="718924"/>
                  <a:pt x="770206" y="690789"/>
                </a:cubicBezTo>
                <a:cubicBezTo>
                  <a:pt x="835269" y="662654"/>
                  <a:pt x="907366" y="614003"/>
                  <a:pt x="953086" y="560663"/>
                </a:cubicBezTo>
                <a:cubicBezTo>
                  <a:pt x="998806" y="507323"/>
                  <a:pt x="1027528" y="462189"/>
                  <a:pt x="1044526" y="370749"/>
                </a:cubicBezTo>
                <a:cubicBezTo>
                  <a:pt x="1061524" y="279309"/>
                  <a:pt x="1108009" y="56786"/>
                  <a:pt x="1055077" y="12023"/>
                </a:cubicBezTo>
                <a:cubicBezTo>
                  <a:pt x="1089437" y="-60724"/>
                  <a:pt x="1135559" y="218161"/>
                  <a:pt x="554778" y="273584"/>
                </a:cubicBezTo>
                <a:cubicBezTo>
                  <a:pt x="20067" y="301021"/>
                  <a:pt x="2157" y="29225"/>
                  <a:pt x="0" y="5070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7B12A116-1183-4F6E-8E75-7800CC0FF0E8}"/>
                  </a:ext>
                </a:extLst>
              </p:cNvPr>
              <p:cNvSpPr txBox="1"/>
              <p:nvPr/>
            </p:nvSpPr>
            <p:spPr>
              <a:xfrm>
                <a:off x="8814997" y="236733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7B12A116-1183-4F6E-8E75-7800CC0FF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997" y="2367335"/>
                <a:ext cx="190757" cy="276999"/>
              </a:xfrm>
              <a:prstGeom prst="rect">
                <a:avLst/>
              </a:prstGeom>
              <a:blipFill>
                <a:blip r:embed="rId15"/>
                <a:stretch>
                  <a:fillRect l="-25806" r="-2903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文本框 177">
            <a:extLst>
              <a:ext uri="{FF2B5EF4-FFF2-40B4-BE49-F238E27FC236}">
                <a16:creationId xmlns:a16="http://schemas.microsoft.com/office/drawing/2014/main" id="{2B3D2A42-3641-4DE2-8C6A-41A0E310E8C2}"/>
              </a:ext>
            </a:extLst>
          </p:cNvPr>
          <p:cNvSpPr txBox="1"/>
          <p:nvPr/>
        </p:nvSpPr>
        <p:spPr>
          <a:xfrm>
            <a:off x="3187974" y="4156551"/>
            <a:ext cx="15944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稳恒电路</a:t>
            </a:r>
            <a:endParaRPr lang="zh-CN" altLang="en-US" sz="16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94BF832-6001-445D-B61F-DFD489994E7B}"/>
              </a:ext>
            </a:extLst>
          </p:cNvPr>
          <p:cNvSpPr txBox="1"/>
          <p:nvPr/>
        </p:nvSpPr>
        <p:spPr>
          <a:xfrm>
            <a:off x="6865994" y="4151031"/>
            <a:ext cx="15944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非稳恒电路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03B608F-EFD1-45CC-941C-54B55C26BA9D}"/>
                  </a:ext>
                </a:extLst>
              </p:cNvPr>
              <p:cNvSpPr txBox="1"/>
              <p:nvPr/>
            </p:nvSpPr>
            <p:spPr>
              <a:xfrm>
                <a:off x="9390033" y="2087177"/>
                <a:ext cx="190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03B608F-EFD1-45CC-941C-54B55C26B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3" y="2087177"/>
                <a:ext cx="190693" cy="276999"/>
              </a:xfrm>
              <a:prstGeom prst="rect">
                <a:avLst/>
              </a:prstGeom>
              <a:blipFill>
                <a:blip r:embed="rId16"/>
                <a:stretch>
                  <a:fillRect l="-25000" r="-2187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403A87C-975B-4A81-9772-133065012F3F}"/>
                  </a:ext>
                </a:extLst>
              </p:cNvPr>
              <p:cNvSpPr txBox="1"/>
              <p:nvPr/>
            </p:nvSpPr>
            <p:spPr>
              <a:xfrm>
                <a:off x="7487617" y="1832448"/>
                <a:ext cx="1416992" cy="595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403A87C-975B-4A81-9772-13306501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17" y="1832448"/>
                <a:ext cx="1416992" cy="595804"/>
              </a:xfrm>
              <a:prstGeom prst="rect">
                <a:avLst/>
              </a:prstGeom>
              <a:blipFill>
                <a:blip r:embed="rId17"/>
                <a:stretch>
                  <a:fillRect l="-52361" t="-169072" r="-7725" b="-244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ED5BF5A-904F-48A3-A6E7-A1F34A33BC06}"/>
                  </a:ext>
                </a:extLst>
              </p:cNvPr>
              <p:cNvSpPr txBox="1"/>
              <p:nvPr/>
            </p:nvSpPr>
            <p:spPr>
              <a:xfrm>
                <a:off x="10098843" y="1828092"/>
                <a:ext cx="1416992" cy="595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ED5BF5A-904F-48A3-A6E7-A1F34A33B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843" y="1828092"/>
                <a:ext cx="1416992" cy="595804"/>
              </a:xfrm>
              <a:prstGeom prst="rect">
                <a:avLst/>
              </a:prstGeom>
              <a:blipFill>
                <a:blip r:embed="rId18"/>
                <a:stretch>
                  <a:fillRect l="-51293" t="-167347" r="-9483" b="-240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文本框 181">
            <a:extLst>
              <a:ext uri="{FF2B5EF4-FFF2-40B4-BE49-F238E27FC236}">
                <a16:creationId xmlns:a16="http://schemas.microsoft.com/office/drawing/2014/main" id="{27AF31CE-D0EF-494A-B39B-967D883D64DA}"/>
              </a:ext>
            </a:extLst>
          </p:cNvPr>
          <p:cNvSpPr txBox="1"/>
          <p:nvPr/>
        </p:nvSpPr>
        <p:spPr>
          <a:xfrm>
            <a:off x="507459" y="4765414"/>
            <a:ext cx="10947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为了统一恒定条件与非恒定条件下的电磁场理论，麦克斯韦提出了 位移电流 的假设。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大致思想是：电容器充放电时，极板间变化的电场变化，与电流有无关系呢？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84720422-788C-42D2-A97E-4F4E719840F7}"/>
              </a:ext>
            </a:extLst>
          </p:cNvPr>
          <p:cNvSpPr/>
          <p:nvPr/>
        </p:nvSpPr>
        <p:spPr>
          <a:xfrm rot="16200000">
            <a:off x="9082200" y="2638678"/>
            <a:ext cx="1094485" cy="664922"/>
          </a:xfrm>
          <a:custGeom>
            <a:avLst/>
            <a:gdLst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57650"/>
              <a:gd name="connsiteY0" fmla="*/ 38686 h 718099"/>
              <a:gd name="connsiteX1" fmla="*/ 73855 w 1057650"/>
              <a:gd name="connsiteY1" fmla="*/ 407963 h 718099"/>
              <a:gd name="connsiteX2" fmla="*/ 277837 w 1057650"/>
              <a:gd name="connsiteY2" fmla="*/ 615462 h 718099"/>
              <a:gd name="connsiteX3" fmla="*/ 457200 w 1057650"/>
              <a:gd name="connsiteY3" fmla="*/ 696351 h 718099"/>
              <a:gd name="connsiteX4" fmla="*/ 562708 w 1057650"/>
              <a:gd name="connsiteY4" fmla="*/ 717453 h 718099"/>
              <a:gd name="connsiteX5" fmla="*/ 770206 w 1057650"/>
              <a:gd name="connsiteY5" fmla="*/ 678766 h 718099"/>
              <a:gd name="connsiteX6" fmla="*/ 953086 w 1057650"/>
              <a:gd name="connsiteY6" fmla="*/ 548640 h 718099"/>
              <a:gd name="connsiteX7" fmla="*/ 1044526 w 1057650"/>
              <a:gd name="connsiteY7" fmla="*/ 358726 h 718099"/>
              <a:gd name="connsiteX8" fmla="*/ 1055077 w 1057650"/>
              <a:gd name="connsiteY8" fmla="*/ 0 h 718099"/>
              <a:gd name="connsiteX9" fmla="*/ 0 w 1057650"/>
              <a:gd name="connsiteY9" fmla="*/ 38686 h 718099"/>
              <a:gd name="connsiteX0" fmla="*/ 0 w 1079656"/>
              <a:gd name="connsiteY0" fmla="*/ 43143 h 722556"/>
              <a:gd name="connsiteX1" fmla="*/ 73855 w 1079656"/>
              <a:gd name="connsiteY1" fmla="*/ 412420 h 722556"/>
              <a:gd name="connsiteX2" fmla="*/ 277837 w 1079656"/>
              <a:gd name="connsiteY2" fmla="*/ 619919 h 722556"/>
              <a:gd name="connsiteX3" fmla="*/ 457200 w 1079656"/>
              <a:gd name="connsiteY3" fmla="*/ 700808 h 722556"/>
              <a:gd name="connsiteX4" fmla="*/ 562708 w 1079656"/>
              <a:gd name="connsiteY4" fmla="*/ 721910 h 722556"/>
              <a:gd name="connsiteX5" fmla="*/ 770206 w 1079656"/>
              <a:gd name="connsiteY5" fmla="*/ 683223 h 722556"/>
              <a:gd name="connsiteX6" fmla="*/ 953086 w 1079656"/>
              <a:gd name="connsiteY6" fmla="*/ 553097 h 722556"/>
              <a:gd name="connsiteX7" fmla="*/ 1044526 w 1079656"/>
              <a:gd name="connsiteY7" fmla="*/ 363183 h 722556"/>
              <a:gd name="connsiteX8" fmla="*/ 1055077 w 1079656"/>
              <a:gd name="connsiteY8" fmla="*/ 4457 h 722556"/>
              <a:gd name="connsiteX9" fmla="*/ 814228 w 1079656"/>
              <a:gd name="connsiteY9" fmla="*/ 273014 h 722556"/>
              <a:gd name="connsiteX10" fmla="*/ 0 w 1079656"/>
              <a:gd name="connsiteY10" fmla="*/ 43143 h 722556"/>
              <a:gd name="connsiteX0" fmla="*/ 0 w 1079656"/>
              <a:gd name="connsiteY0" fmla="*/ 43238 h 722651"/>
              <a:gd name="connsiteX1" fmla="*/ 73855 w 1079656"/>
              <a:gd name="connsiteY1" fmla="*/ 412515 h 722651"/>
              <a:gd name="connsiteX2" fmla="*/ 277837 w 1079656"/>
              <a:gd name="connsiteY2" fmla="*/ 620014 h 722651"/>
              <a:gd name="connsiteX3" fmla="*/ 457200 w 1079656"/>
              <a:gd name="connsiteY3" fmla="*/ 700903 h 722651"/>
              <a:gd name="connsiteX4" fmla="*/ 562708 w 1079656"/>
              <a:gd name="connsiteY4" fmla="*/ 722005 h 722651"/>
              <a:gd name="connsiteX5" fmla="*/ 770206 w 1079656"/>
              <a:gd name="connsiteY5" fmla="*/ 683318 h 722651"/>
              <a:gd name="connsiteX6" fmla="*/ 953086 w 1079656"/>
              <a:gd name="connsiteY6" fmla="*/ 553192 h 722651"/>
              <a:gd name="connsiteX7" fmla="*/ 1044526 w 1079656"/>
              <a:gd name="connsiteY7" fmla="*/ 363278 h 722651"/>
              <a:gd name="connsiteX8" fmla="*/ 1055077 w 1079656"/>
              <a:gd name="connsiteY8" fmla="*/ 4552 h 722651"/>
              <a:gd name="connsiteX9" fmla="*/ 554778 w 1079656"/>
              <a:gd name="connsiteY9" fmla="*/ 266113 h 722651"/>
              <a:gd name="connsiteX10" fmla="*/ 0 w 1079656"/>
              <a:gd name="connsiteY10" fmla="*/ 43238 h 722651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44004 h 723417"/>
              <a:gd name="connsiteX1" fmla="*/ 73855 w 1079656"/>
              <a:gd name="connsiteY1" fmla="*/ 413281 h 723417"/>
              <a:gd name="connsiteX2" fmla="*/ 277837 w 1079656"/>
              <a:gd name="connsiteY2" fmla="*/ 620780 h 723417"/>
              <a:gd name="connsiteX3" fmla="*/ 457200 w 1079656"/>
              <a:gd name="connsiteY3" fmla="*/ 701669 h 723417"/>
              <a:gd name="connsiteX4" fmla="*/ 562708 w 1079656"/>
              <a:gd name="connsiteY4" fmla="*/ 722771 h 723417"/>
              <a:gd name="connsiteX5" fmla="*/ 770206 w 1079656"/>
              <a:gd name="connsiteY5" fmla="*/ 684084 h 723417"/>
              <a:gd name="connsiteX6" fmla="*/ 953086 w 1079656"/>
              <a:gd name="connsiteY6" fmla="*/ 553958 h 723417"/>
              <a:gd name="connsiteX7" fmla="*/ 1044526 w 1079656"/>
              <a:gd name="connsiteY7" fmla="*/ 364044 h 723417"/>
              <a:gd name="connsiteX8" fmla="*/ 1055077 w 1079656"/>
              <a:gd name="connsiteY8" fmla="*/ 5318 h 723417"/>
              <a:gd name="connsiteX9" fmla="*/ 554778 w 1079656"/>
              <a:gd name="connsiteY9" fmla="*/ 266879 h 723417"/>
              <a:gd name="connsiteX10" fmla="*/ 0 w 1079656"/>
              <a:gd name="connsiteY10" fmla="*/ 44004 h 723417"/>
              <a:gd name="connsiteX0" fmla="*/ 0 w 1079656"/>
              <a:gd name="connsiteY0" fmla="*/ 53620 h 733033"/>
              <a:gd name="connsiteX1" fmla="*/ 73855 w 1079656"/>
              <a:gd name="connsiteY1" fmla="*/ 422897 h 733033"/>
              <a:gd name="connsiteX2" fmla="*/ 277837 w 1079656"/>
              <a:gd name="connsiteY2" fmla="*/ 630396 h 733033"/>
              <a:gd name="connsiteX3" fmla="*/ 457200 w 1079656"/>
              <a:gd name="connsiteY3" fmla="*/ 711285 h 733033"/>
              <a:gd name="connsiteX4" fmla="*/ 562708 w 1079656"/>
              <a:gd name="connsiteY4" fmla="*/ 732387 h 733033"/>
              <a:gd name="connsiteX5" fmla="*/ 770206 w 1079656"/>
              <a:gd name="connsiteY5" fmla="*/ 693700 h 733033"/>
              <a:gd name="connsiteX6" fmla="*/ 953086 w 1079656"/>
              <a:gd name="connsiteY6" fmla="*/ 563574 h 733033"/>
              <a:gd name="connsiteX7" fmla="*/ 1044526 w 1079656"/>
              <a:gd name="connsiteY7" fmla="*/ 373660 h 733033"/>
              <a:gd name="connsiteX8" fmla="*/ 1055077 w 1079656"/>
              <a:gd name="connsiteY8" fmla="*/ 14934 h 733033"/>
              <a:gd name="connsiteX9" fmla="*/ 554778 w 1079656"/>
              <a:gd name="connsiteY9" fmla="*/ 276495 h 733033"/>
              <a:gd name="connsiteX10" fmla="*/ 0 w 1079656"/>
              <a:gd name="connsiteY10" fmla="*/ 53620 h 733033"/>
              <a:gd name="connsiteX0" fmla="*/ 0 w 1079656"/>
              <a:gd name="connsiteY0" fmla="*/ 50710 h 730123"/>
              <a:gd name="connsiteX1" fmla="*/ 73855 w 1079656"/>
              <a:gd name="connsiteY1" fmla="*/ 419987 h 730123"/>
              <a:gd name="connsiteX2" fmla="*/ 277837 w 1079656"/>
              <a:gd name="connsiteY2" fmla="*/ 627486 h 730123"/>
              <a:gd name="connsiteX3" fmla="*/ 457200 w 1079656"/>
              <a:gd name="connsiteY3" fmla="*/ 708375 h 730123"/>
              <a:gd name="connsiteX4" fmla="*/ 562708 w 1079656"/>
              <a:gd name="connsiteY4" fmla="*/ 729477 h 730123"/>
              <a:gd name="connsiteX5" fmla="*/ 770206 w 1079656"/>
              <a:gd name="connsiteY5" fmla="*/ 690790 h 730123"/>
              <a:gd name="connsiteX6" fmla="*/ 953086 w 1079656"/>
              <a:gd name="connsiteY6" fmla="*/ 560664 h 730123"/>
              <a:gd name="connsiteX7" fmla="*/ 1044526 w 1079656"/>
              <a:gd name="connsiteY7" fmla="*/ 370750 h 730123"/>
              <a:gd name="connsiteX8" fmla="*/ 1055077 w 1079656"/>
              <a:gd name="connsiteY8" fmla="*/ 12024 h 730123"/>
              <a:gd name="connsiteX9" fmla="*/ 554778 w 1079656"/>
              <a:gd name="connsiteY9" fmla="*/ 273585 h 730123"/>
              <a:gd name="connsiteX10" fmla="*/ 0 w 1079656"/>
              <a:gd name="connsiteY10" fmla="*/ 50710 h 730123"/>
              <a:gd name="connsiteX0" fmla="*/ 0 w 1079656"/>
              <a:gd name="connsiteY0" fmla="*/ 50709 h 730122"/>
              <a:gd name="connsiteX1" fmla="*/ 73855 w 1079656"/>
              <a:gd name="connsiteY1" fmla="*/ 419986 h 730122"/>
              <a:gd name="connsiteX2" fmla="*/ 277837 w 1079656"/>
              <a:gd name="connsiteY2" fmla="*/ 627485 h 730122"/>
              <a:gd name="connsiteX3" fmla="*/ 457200 w 1079656"/>
              <a:gd name="connsiteY3" fmla="*/ 708374 h 730122"/>
              <a:gd name="connsiteX4" fmla="*/ 562708 w 1079656"/>
              <a:gd name="connsiteY4" fmla="*/ 729476 h 730122"/>
              <a:gd name="connsiteX5" fmla="*/ 770206 w 1079656"/>
              <a:gd name="connsiteY5" fmla="*/ 690789 h 730122"/>
              <a:gd name="connsiteX6" fmla="*/ 953086 w 1079656"/>
              <a:gd name="connsiteY6" fmla="*/ 560663 h 730122"/>
              <a:gd name="connsiteX7" fmla="*/ 1044526 w 1079656"/>
              <a:gd name="connsiteY7" fmla="*/ 370749 h 730122"/>
              <a:gd name="connsiteX8" fmla="*/ 1055077 w 1079656"/>
              <a:gd name="connsiteY8" fmla="*/ 12023 h 730122"/>
              <a:gd name="connsiteX9" fmla="*/ 554778 w 1079656"/>
              <a:gd name="connsiteY9" fmla="*/ 273584 h 730122"/>
              <a:gd name="connsiteX10" fmla="*/ 0 w 1079656"/>
              <a:gd name="connsiteY10" fmla="*/ 50709 h 730122"/>
              <a:gd name="connsiteX0" fmla="*/ 0 w 1079656"/>
              <a:gd name="connsiteY0" fmla="*/ 276046 h 955459"/>
              <a:gd name="connsiteX1" fmla="*/ 73855 w 1079656"/>
              <a:gd name="connsiteY1" fmla="*/ 645323 h 955459"/>
              <a:gd name="connsiteX2" fmla="*/ 277837 w 1079656"/>
              <a:gd name="connsiteY2" fmla="*/ 852822 h 955459"/>
              <a:gd name="connsiteX3" fmla="*/ 457200 w 1079656"/>
              <a:gd name="connsiteY3" fmla="*/ 933711 h 955459"/>
              <a:gd name="connsiteX4" fmla="*/ 562708 w 1079656"/>
              <a:gd name="connsiteY4" fmla="*/ 954813 h 955459"/>
              <a:gd name="connsiteX5" fmla="*/ 770206 w 1079656"/>
              <a:gd name="connsiteY5" fmla="*/ 916126 h 955459"/>
              <a:gd name="connsiteX6" fmla="*/ 953086 w 1079656"/>
              <a:gd name="connsiteY6" fmla="*/ 786000 h 955459"/>
              <a:gd name="connsiteX7" fmla="*/ 1044526 w 1079656"/>
              <a:gd name="connsiteY7" fmla="*/ 596086 h 955459"/>
              <a:gd name="connsiteX8" fmla="*/ 1055077 w 1079656"/>
              <a:gd name="connsiteY8" fmla="*/ 237360 h 955459"/>
              <a:gd name="connsiteX9" fmla="*/ 535381 w 1079656"/>
              <a:gd name="connsiteY9" fmla="*/ 9170 h 955459"/>
              <a:gd name="connsiteX10" fmla="*/ 0 w 1079656"/>
              <a:gd name="connsiteY10" fmla="*/ 276046 h 955459"/>
              <a:gd name="connsiteX0" fmla="*/ 0 w 1079656"/>
              <a:gd name="connsiteY0" fmla="*/ 276168 h 955581"/>
              <a:gd name="connsiteX1" fmla="*/ 73855 w 1079656"/>
              <a:gd name="connsiteY1" fmla="*/ 645445 h 955581"/>
              <a:gd name="connsiteX2" fmla="*/ 277837 w 1079656"/>
              <a:gd name="connsiteY2" fmla="*/ 852944 h 955581"/>
              <a:gd name="connsiteX3" fmla="*/ 457200 w 1079656"/>
              <a:gd name="connsiteY3" fmla="*/ 933833 h 955581"/>
              <a:gd name="connsiteX4" fmla="*/ 562708 w 1079656"/>
              <a:gd name="connsiteY4" fmla="*/ 954935 h 955581"/>
              <a:gd name="connsiteX5" fmla="*/ 770206 w 1079656"/>
              <a:gd name="connsiteY5" fmla="*/ 916248 h 955581"/>
              <a:gd name="connsiteX6" fmla="*/ 953086 w 1079656"/>
              <a:gd name="connsiteY6" fmla="*/ 786122 h 955581"/>
              <a:gd name="connsiteX7" fmla="*/ 1044526 w 1079656"/>
              <a:gd name="connsiteY7" fmla="*/ 596208 h 955581"/>
              <a:gd name="connsiteX8" fmla="*/ 1055077 w 1079656"/>
              <a:gd name="connsiteY8" fmla="*/ 237482 h 955581"/>
              <a:gd name="connsiteX9" fmla="*/ 535381 w 1079656"/>
              <a:gd name="connsiteY9" fmla="*/ 9292 h 955581"/>
              <a:gd name="connsiteX10" fmla="*/ 0 w 1079656"/>
              <a:gd name="connsiteY10" fmla="*/ 276168 h 955581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  <a:gd name="connsiteX0" fmla="*/ 0 w 1079656"/>
              <a:gd name="connsiteY0" fmla="*/ 266876 h 946289"/>
              <a:gd name="connsiteX1" fmla="*/ 73855 w 1079656"/>
              <a:gd name="connsiteY1" fmla="*/ 636153 h 946289"/>
              <a:gd name="connsiteX2" fmla="*/ 277837 w 1079656"/>
              <a:gd name="connsiteY2" fmla="*/ 843652 h 946289"/>
              <a:gd name="connsiteX3" fmla="*/ 457200 w 1079656"/>
              <a:gd name="connsiteY3" fmla="*/ 924541 h 946289"/>
              <a:gd name="connsiteX4" fmla="*/ 562708 w 1079656"/>
              <a:gd name="connsiteY4" fmla="*/ 945643 h 946289"/>
              <a:gd name="connsiteX5" fmla="*/ 770206 w 1079656"/>
              <a:gd name="connsiteY5" fmla="*/ 906956 h 946289"/>
              <a:gd name="connsiteX6" fmla="*/ 953086 w 1079656"/>
              <a:gd name="connsiteY6" fmla="*/ 776830 h 946289"/>
              <a:gd name="connsiteX7" fmla="*/ 1044526 w 1079656"/>
              <a:gd name="connsiteY7" fmla="*/ 586916 h 946289"/>
              <a:gd name="connsiteX8" fmla="*/ 1055077 w 1079656"/>
              <a:gd name="connsiteY8" fmla="*/ 228190 h 946289"/>
              <a:gd name="connsiteX9" fmla="*/ 535381 w 1079656"/>
              <a:gd name="connsiteY9" fmla="*/ 0 h 946289"/>
              <a:gd name="connsiteX10" fmla="*/ 0 w 1079656"/>
              <a:gd name="connsiteY10" fmla="*/ 266876 h 94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656" h="946289">
                <a:moveTo>
                  <a:pt x="0" y="266876"/>
                </a:moveTo>
                <a:cubicBezTo>
                  <a:pt x="13774" y="403450"/>
                  <a:pt x="27549" y="540024"/>
                  <a:pt x="73855" y="636153"/>
                </a:cubicBezTo>
                <a:cubicBezTo>
                  <a:pt x="120161" y="732282"/>
                  <a:pt x="213946" y="795587"/>
                  <a:pt x="277837" y="843652"/>
                </a:cubicBezTo>
                <a:cubicBezTo>
                  <a:pt x="341728" y="891717"/>
                  <a:pt x="409722" y="907543"/>
                  <a:pt x="457200" y="924541"/>
                </a:cubicBezTo>
                <a:cubicBezTo>
                  <a:pt x="504678" y="941539"/>
                  <a:pt x="510540" y="948574"/>
                  <a:pt x="562708" y="945643"/>
                </a:cubicBezTo>
                <a:cubicBezTo>
                  <a:pt x="614876" y="942712"/>
                  <a:pt x="705143" y="935091"/>
                  <a:pt x="770206" y="906956"/>
                </a:cubicBezTo>
                <a:cubicBezTo>
                  <a:pt x="835269" y="878821"/>
                  <a:pt x="907366" y="830170"/>
                  <a:pt x="953086" y="776830"/>
                </a:cubicBezTo>
                <a:cubicBezTo>
                  <a:pt x="998806" y="723490"/>
                  <a:pt x="1027528" y="678356"/>
                  <a:pt x="1044526" y="586916"/>
                </a:cubicBezTo>
                <a:cubicBezTo>
                  <a:pt x="1061524" y="495476"/>
                  <a:pt x="1108009" y="272953"/>
                  <a:pt x="1055077" y="228190"/>
                </a:cubicBezTo>
                <a:cubicBezTo>
                  <a:pt x="1002117" y="151943"/>
                  <a:pt x="1038569" y="35529"/>
                  <a:pt x="535381" y="0"/>
                </a:cubicBezTo>
                <a:cubicBezTo>
                  <a:pt x="670" y="27437"/>
                  <a:pt x="2157" y="245392"/>
                  <a:pt x="0" y="26687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33D9FA01-C6C1-41E2-9EBD-551074E4B389}"/>
                  </a:ext>
                </a:extLst>
              </p:cNvPr>
              <p:cNvSpPr/>
              <p:nvPr/>
            </p:nvSpPr>
            <p:spPr>
              <a:xfrm>
                <a:off x="5809942" y="2594544"/>
                <a:ext cx="5805690" cy="170331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磁场的安培环路定理（含介质）</a:t>
                </a:r>
                <a:endParaRPr lang="en-US" altLang="zh-CN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磁场强度沿闭合回路的线积分，等于 以该回路为边界的曲面 所穿过的传导电流的代数和。</a:t>
                </a:r>
              </a:p>
            </p:txBody>
          </p:sp>
        </mc:Choice>
        <mc:Fallback xmlns="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33D9FA01-C6C1-41E2-9EBD-551074E4B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942" y="2594544"/>
                <a:ext cx="5805690" cy="1703314"/>
              </a:xfrm>
              <a:prstGeom prst="roundRect">
                <a:avLst/>
              </a:prstGeom>
              <a:blipFill>
                <a:blip r:embed="rId19"/>
                <a:stretch>
                  <a:fillRect t="-22222" b="-33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73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3425 -1.85185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3321 -1.85185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2" grpId="1" animBg="1"/>
      <p:bldP spid="174" grpId="0" animBg="1"/>
      <p:bldP spid="174" grpId="1" animBg="1"/>
      <p:bldP spid="174" grpId="2" animBg="1"/>
      <p:bldP spid="166" grpId="0" animBg="1"/>
      <p:bldP spid="120" grpId="0" animBg="1"/>
      <p:bldP spid="114" grpId="0" animBg="1"/>
      <p:bldP spid="111" grpId="0" animBg="1"/>
      <p:bldP spid="3" grpId="0" uiExpand="1" build="p"/>
      <p:bldP spid="113" grpId="0" animBg="1"/>
      <p:bldP spid="115" grpId="0" animBg="1"/>
      <p:bldP spid="21" grpId="0"/>
      <p:bldP spid="117" grpId="0"/>
      <p:bldP spid="28" grpId="0" animBg="1"/>
      <p:bldP spid="122" grpId="0"/>
      <p:bldP spid="168" grpId="0" animBg="1"/>
      <p:bldP spid="169" grpId="0"/>
      <p:bldP spid="173" grpId="0"/>
      <p:bldP spid="173" grpId="1"/>
      <p:bldP spid="175" grpId="0" animBg="1"/>
      <p:bldP spid="175" grpId="1" animBg="1"/>
      <p:bldP spid="175" grpId="2" animBg="1"/>
      <p:bldP spid="177" grpId="0"/>
      <p:bldP spid="177" grpId="1"/>
      <p:bldP spid="178" grpId="0"/>
      <p:bldP spid="179" grpId="0"/>
      <p:bldP spid="55" grpId="0"/>
      <p:bldP spid="180" grpId="0"/>
      <p:bldP spid="180" grpId="1"/>
      <p:bldP spid="180" grpId="2"/>
      <p:bldP spid="181" grpId="0"/>
      <p:bldP spid="182" grpId="0"/>
      <p:bldP spid="170" grpId="0" animBg="1"/>
      <p:bldP spid="170" grpId="1" animBg="1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BD59B77-A9C0-C6D3-789B-C0E66F2A0339}"/>
              </a:ext>
            </a:extLst>
          </p:cNvPr>
          <p:cNvSpPr txBox="1"/>
          <p:nvPr/>
        </p:nvSpPr>
        <p:spPr>
          <a:xfrm>
            <a:off x="507460" y="1314720"/>
            <a:ext cx="77922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电流实际上就是电荷随时间的变化率，电容器的充放电也与电荷有关。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由此，可以尝试寻找何种物理量与传导电流相关联。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9966CA9-34B3-4F0B-87DF-E1E817529530}"/>
              </a:ext>
            </a:extLst>
          </p:cNvPr>
          <p:cNvSpPr txBox="1"/>
          <p:nvPr/>
        </p:nvSpPr>
        <p:spPr>
          <a:xfrm>
            <a:off x="507459" y="496110"/>
            <a:ext cx="257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位移电流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C22643D-DD3B-458A-8137-2465268DA57B}"/>
              </a:ext>
            </a:extLst>
          </p:cNvPr>
          <p:cNvSpPr txBox="1"/>
          <p:nvPr/>
        </p:nvSpPr>
        <p:spPr>
          <a:xfrm>
            <a:off x="3187974" y="775742"/>
            <a:ext cx="185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位移电流的推导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CCF8C6D-430B-415F-88C4-497C0E7E1EAC}"/>
              </a:ext>
            </a:extLst>
          </p:cNvPr>
          <p:cNvGrpSpPr/>
          <p:nvPr/>
        </p:nvGrpSpPr>
        <p:grpSpPr>
          <a:xfrm>
            <a:off x="8382521" y="1851749"/>
            <a:ext cx="3233115" cy="1611938"/>
            <a:chOff x="7849301" y="2724616"/>
            <a:chExt cx="3233115" cy="161193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44D3A4FE-4F03-45F0-8090-8696C73CC43B}"/>
                </a:ext>
              </a:extLst>
            </p:cNvPr>
            <p:cNvGrpSpPr/>
            <p:nvPr/>
          </p:nvGrpSpPr>
          <p:grpSpPr>
            <a:xfrm>
              <a:off x="7849301" y="2935383"/>
              <a:ext cx="3233115" cy="1401171"/>
              <a:chOff x="7834519" y="2822219"/>
              <a:chExt cx="3233115" cy="1401171"/>
            </a:xfrm>
          </p:grpSpPr>
          <p:sp>
            <p:nvSpPr>
              <p:cNvPr id="99" name="矩形 147">
                <a:extLst>
                  <a:ext uri="{FF2B5EF4-FFF2-40B4-BE49-F238E27FC236}">
                    <a16:creationId xmlns:a16="http://schemas.microsoft.com/office/drawing/2014/main" id="{D39249F9-4E94-4A9B-A626-B39F114958A9}"/>
                  </a:ext>
                </a:extLst>
              </p:cNvPr>
              <p:cNvSpPr/>
              <p:nvPr/>
            </p:nvSpPr>
            <p:spPr>
              <a:xfrm>
                <a:off x="7834519" y="2822219"/>
                <a:ext cx="3233115" cy="918094"/>
              </a:xfrm>
              <a:custGeom>
                <a:avLst/>
                <a:gdLst>
                  <a:gd name="connsiteX0" fmla="*/ 1938206 w 3233115"/>
                  <a:gd name="connsiteY0" fmla="*/ 35952 h 918094"/>
                  <a:gd name="connsiteX1" fmla="*/ 2678454 w 3233115"/>
                  <a:gd name="connsiteY1" fmla="*/ 30443 h 918094"/>
                  <a:gd name="connsiteX2" fmla="*/ 3227053 w 3233115"/>
                  <a:gd name="connsiteY2" fmla="*/ 30443 h 918094"/>
                  <a:gd name="connsiteX3" fmla="*/ 3227053 w 3233115"/>
                  <a:gd name="connsiteY3" fmla="*/ 439322 h 918094"/>
                  <a:gd name="connsiteX4" fmla="*/ 3227053 w 3233115"/>
                  <a:gd name="connsiteY4" fmla="*/ 882275 h 918094"/>
                  <a:gd name="connsiteX5" fmla="*/ 2549372 w 3233115"/>
                  <a:gd name="connsiteY5" fmla="*/ 882275 h 918094"/>
                  <a:gd name="connsiteX6" fmla="*/ 1903961 w 3233115"/>
                  <a:gd name="connsiteY6" fmla="*/ 882275 h 918094"/>
                  <a:gd name="connsiteX7" fmla="*/ 1258551 w 3233115"/>
                  <a:gd name="connsiteY7" fmla="*/ 882275 h 918094"/>
                  <a:gd name="connsiteX8" fmla="*/ 709952 w 3233115"/>
                  <a:gd name="connsiteY8" fmla="*/ 882275 h 918094"/>
                  <a:gd name="connsiteX9" fmla="*/ 0 w 3233115"/>
                  <a:gd name="connsiteY9" fmla="*/ 882275 h 918094"/>
                  <a:gd name="connsiteX10" fmla="*/ 0 w 3233115"/>
                  <a:gd name="connsiteY10" fmla="*/ 447841 h 918094"/>
                  <a:gd name="connsiteX11" fmla="*/ 0 w 3233115"/>
                  <a:gd name="connsiteY11" fmla="*/ 30443 h 918094"/>
                  <a:gd name="connsiteX12" fmla="*/ 709952 w 3233115"/>
                  <a:gd name="connsiteY12" fmla="*/ 30443 h 918094"/>
                  <a:gd name="connsiteX13" fmla="*/ 1290455 w 3233115"/>
                  <a:gd name="connsiteY13" fmla="*/ 27689 h 91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3115" h="918094" extrusionOk="0">
                    <a:moveTo>
                      <a:pt x="1938206" y="35952"/>
                    </a:moveTo>
                    <a:cubicBezTo>
                      <a:pt x="2133059" y="-40532"/>
                      <a:pt x="2508177" y="-25077"/>
                      <a:pt x="2678454" y="30443"/>
                    </a:cubicBezTo>
                    <a:cubicBezTo>
                      <a:pt x="2909544" y="23147"/>
                      <a:pt x="3033122" y="72458"/>
                      <a:pt x="3227053" y="30443"/>
                    </a:cubicBezTo>
                    <a:cubicBezTo>
                      <a:pt x="3185699" y="235248"/>
                      <a:pt x="3270946" y="317753"/>
                      <a:pt x="3227053" y="439322"/>
                    </a:cubicBezTo>
                    <a:cubicBezTo>
                      <a:pt x="3232326" y="534743"/>
                      <a:pt x="3226015" y="662723"/>
                      <a:pt x="3227053" y="882275"/>
                    </a:cubicBezTo>
                    <a:cubicBezTo>
                      <a:pt x="3155965" y="926374"/>
                      <a:pt x="2756841" y="904503"/>
                      <a:pt x="2549372" y="882275"/>
                    </a:cubicBezTo>
                    <a:cubicBezTo>
                      <a:pt x="2372943" y="942412"/>
                      <a:pt x="2039945" y="950854"/>
                      <a:pt x="1903961" y="882275"/>
                    </a:cubicBezTo>
                    <a:cubicBezTo>
                      <a:pt x="1760823" y="905110"/>
                      <a:pt x="1623457" y="846914"/>
                      <a:pt x="1258551" y="882275"/>
                    </a:cubicBezTo>
                    <a:cubicBezTo>
                      <a:pt x="950411" y="903851"/>
                      <a:pt x="968579" y="896101"/>
                      <a:pt x="709952" y="882275"/>
                    </a:cubicBezTo>
                    <a:cubicBezTo>
                      <a:pt x="489916" y="911207"/>
                      <a:pt x="192888" y="950609"/>
                      <a:pt x="0" y="882275"/>
                    </a:cubicBezTo>
                    <a:cubicBezTo>
                      <a:pt x="12032" y="756914"/>
                      <a:pt x="59652" y="533910"/>
                      <a:pt x="0" y="447841"/>
                    </a:cubicBezTo>
                    <a:cubicBezTo>
                      <a:pt x="28827" y="371809"/>
                      <a:pt x="6636" y="206751"/>
                      <a:pt x="0" y="30443"/>
                    </a:cubicBezTo>
                    <a:cubicBezTo>
                      <a:pt x="321386" y="51018"/>
                      <a:pt x="493296" y="19260"/>
                      <a:pt x="709952" y="30443"/>
                    </a:cubicBezTo>
                    <a:cubicBezTo>
                      <a:pt x="931464" y="-26583"/>
                      <a:pt x="1099175" y="49726"/>
                      <a:pt x="1290455" y="27689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725446443">
                      <a:custGeom>
                        <a:avLst/>
                        <a:gdLst>
                          <a:gd name="connsiteX0" fmla="*/ 1939322 w 3236364"/>
                          <a:gd name="connsiteY0" fmla="*/ 35979 h 910041"/>
                          <a:gd name="connsiteX1" fmla="*/ 2679570 w 3236364"/>
                          <a:gd name="connsiteY1" fmla="*/ 30470 h 910041"/>
                          <a:gd name="connsiteX2" fmla="*/ 3228169 w 3236364"/>
                          <a:gd name="connsiteY2" fmla="*/ 30470 h 910041"/>
                          <a:gd name="connsiteX3" fmla="*/ 3228169 w 3236364"/>
                          <a:gd name="connsiteY3" fmla="*/ 439349 h 910041"/>
                          <a:gd name="connsiteX4" fmla="*/ 3228169 w 3236364"/>
                          <a:gd name="connsiteY4" fmla="*/ 882302 h 910041"/>
                          <a:gd name="connsiteX5" fmla="*/ 2550488 w 3236364"/>
                          <a:gd name="connsiteY5" fmla="*/ 882302 h 910041"/>
                          <a:gd name="connsiteX6" fmla="*/ 1905077 w 3236364"/>
                          <a:gd name="connsiteY6" fmla="*/ 882302 h 910041"/>
                          <a:gd name="connsiteX7" fmla="*/ 1259667 w 3236364"/>
                          <a:gd name="connsiteY7" fmla="*/ 882302 h 910041"/>
                          <a:gd name="connsiteX8" fmla="*/ 711068 w 3236364"/>
                          <a:gd name="connsiteY8" fmla="*/ 882302 h 910041"/>
                          <a:gd name="connsiteX9" fmla="*/ 1116 w 3236364"/>
                          <a:gd name="connsiteY9" fmla="*/ 882302 h 910041"/>
                          <a:gd name="connsiteX10" fmla="*/ 1116 w 3236364"/>
                          <a:gd name="connsiteY10" fmla="*/ 447868 h 910041"/>
                          <a:gd name="connsiteX11" fmla="*/ 1116 w 3236364"/>
                          <a:gd name="connsiteY11" fmla="*/ 30470 h 910041"/>
                          <a:gd name="connsiteX12" fmla="*/ 711068 w 3236364"/>
                          <a:gd name="connsiteY12" fmla="*/ 30470 h 910041"/>
                          <a:gd name="connsiteX13" fmla="*/ 1291571 w 3236364"/>
                          <a:gd name="connsiteY13" fmla="*/ 27716 h 910041"/>
                          <a:gd name="connsiteX14" fmla="*/ 2030762 w 3236364"/>
                          <a:gd name="connsiteY14" fmla="*/ 127419 h 910041"/>
                          <a:gd name="connsiteX0" fmla="*/ 1938206 w 3233115"/>
                          <a:gd name="connsiteY0" fmla="*/ 35952 h 918094"/>
                          <a:gd name="connsiteX1" fmla="*/ 2678454 w 3233115"/>
                          <a:gd name="connsiteY1" fmla="*/ 30443 h 918094"/>
                          <a:gd name="connsiteX2" fmla="*/ 3227053 w 3233115"/>
                          <a:gd name="connsiteY2" fmla="*/ 30443 h 918094"/>
                          <a:gd name="connsiteX3" fmla="*/ 3227053 w 3233115"/>
                          <a:gd name="connsiteY3" fmla="*/ 439322 h 918094"/>
                          <a:gd name="connsiteX4" fmla="*/ 3227053 w 3233115"/>
                          <a:gd name="connsiteY4" fmla="*/ 882275 h 918094"/>
                          <a:gd name="connsiteX5" fmla="*/ 2549372 w 3233115"/>
                          <a:gd name="connsiteY5" fmla="*/ 882275 h 918094"/>
                          <a:gd name="connsiteX6" fmla="*/ 1903961 w 3233115"/>
                          <a:gd name="connsiteY6" fmla="*/ 882275 h 918094"/>
                          <a:gd name="connsiteX7" fmla="*/ 1258551 w 3233115"/>
                          <a:gd name="connsiteY7" fmla="*/ 882275 h 918094"/>
                          <a:gd name="connsiteX8" fmla="*/ 709952 w 3233115"/>
                          <a:gd name="connsiteY8" fmla="*/ 882275 h 918094"/>
                          <a:gd name="connsiteX9" fmla="*/ 0 w 3233115"/>
                          <a:gd name="connsiteY9" fmla="*/ 882275 h 918094"/>
                          <a:gd name="connsiteX10" fmla="*/ 0 w 3233115"/>
                          <a:gd name="connsiteY10" fmla="*/ 447841 h 918094"/>
                          <a:gd name="connsiteX11" fmla="*/ 0 w 3233115"/>
                          <a:gd name="connsiteY11" fmla="*/ 30443 h 918094"/>
                          <a:gd name="connsiteX12" fmla="*/ 709952 w 3233115"/>
                          <a:gd name="connsiteY12" fmla="*/ 30443 h 918094"/>
                          <a:gd name="connsiteX13" fmla="*/ 1290455 w 3233115"/>
                          <a:gd name="connsiteY13" fmla="*/ 27689 h 9180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233115" h="918094" extrusionOk="0">
                            <a:moveTo>
                              <a:pt x="1938206" y="35952"/>
                            </a:moveTo>
                            <a:cubicBezTo>
                              <a:pt x="2120200" y="-33693"/>
                              <a:pt x="2491388" y="16898"/>
                              <a:pt x="2678454" y="30443"/>
                            </a:cubicBezTo>
                            <a:cubicBezTo>
                              <a:pt x="2918456" y="27378"/>
                              <a:pt x="3065355" y="80579"/>
                              <a:pt x="3227053" y="30443"/>
                            </a:cubicBezTo>
                            <a:cubicBezTo>
                              <a:pt x="3180685" y="242842"/>
                              <a:pt x="3253779" y="337349"/>
                              <a:pt x="3227053" y="439322"/>
                            </a:cubicBezTo>
                            <a:cubicBezTo>
                              <a:pt x="3246360" y="545645"/>
                              <a:pt x="3209932" y="664527"/>
                              <a:pt x="3227053" y="882275"/>
                            </a:cubicBezTo>
                            <a:cubicBezTo>
                              <a:pt x="3116649" y="925363"/>
                              <a:pt x="2763156" y="881736"/>
                              <a:pt x="2549372" y="882275"/>
                            </a:cubicBezTo>
                            <a:cubicBezTo>
                              <a:pt x="2381853" y="936559"/>
                              <a:pt x="2041012" y="923033"/>
                              <a:pt x="1903961" y="882275"/>
                            </a:cubicBezTo>
                            <a:cubicBezTo>
                              <a:pt x="1739074" y="904438"/>
                              <a:pt x="1626282" y="849907"/>
                              <a:pt x="1258551" y="882275"/>
                            </a:cubicBezTo>
                            <a:cubicBezTo>
                              <a:pt x="950049" y="900888"/>
                              <a:pt x="965543" y="894850"/>
                              <a:pt x="709952" y="882275"/>
                            </a:cubicBezTo>
                            <a:cubicBezTo>
                              <a:pt x="487986" y="898220"/>
                              <a:pt x="199454" y="924498"/>
                              <a:pt x="0" y="882275"/>
                            </a:cubicBezTo>
                            <a:cubicBezTo>
                              <a:pt x="32287" y="757035"/>
                              <a:pt x="52852" y="535859"/>
                              <a:pt x="0" y="447841"/>
                            </a:cubicBezTo>
                            <a:cubicBezTo>
                              <a:pt x="14553" y="351124"/>
                              <a:pt x="620" y="188122"/>
                              <a:pt x="0" y="30443"/>
                            </a:cubicBezTo>
                            <a:cubicBezTo>
                              <a:pt x="287507" y="42147"/>
                              <a:pt x="513508" y="-20536"/>
                              <a:pt x="709952" y="30443"/>
                            </a:cubicBezTo>
                            <a:cubicBezTo>
                              <a:pt x="908811" y="2314"/>
                              <a:pt x="1093182" y="50093"/>
                              <a:pt x="1290455" y="2768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B1DFF8E6-86C9-4262-B378-44BFE7D83BFB}"/>
                  </a:ext>
                </a:extLst>
              </p:cNvPr>
              <p:cNvGrpSpPr/>
              <p:nvPr/>
            </p:nvGrpSpPr>
            <p:grpSpPr>
              <a:xfrm>
                <a:off x="8979319" y="3589579"/>
                <a:ext cx="822294" cy="281670"/>
                <a:chOff x="3432849" y="3896603"/>
                <a:chExt cx="822294" cy="281670"/>
              </a:xfrm>
            </p:grpSpPr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0AB1822C-DEB9-4AF8-880F-9671635C8794}"/>
                    </a:ext>
                  </a:extLst>
                </p:cNvPr>
                <p:cNvSpPr/>
                <p:nvPr/>
              </p:nvSpPr>
              <p:spPr>
                <a:xfrm>
                  <a:off x="3547620" y="3896603"/>
                  <a:ext cx="707523" cy="28167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1510FB33-36EC-4481-BCD5-14A4B680E156}"/>
                    </a:ext>
                  </a:extLst>
                </p:cNvPr>
                <p:cNvSpPr/>
                <p:nvPr/>
              </p:nvSpPr>
              <p:spPr>
                <a:xfrm>
                  <a:off x="3432849" y="3974474"/>
                  <a:ext cx="125928" cy="1259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6933B72F-D37A-4EA0-BDAD-A992966D45AC}"/>
                      </a:ext>
                    </a:extLst>
                  </p:cNvPr>
                  <p:cNvSpPr txBox="1"/>
                  <p:nvPr/>
                </p:nvSpPr>
                <p:spPr>
                  <a:xfrm>
                    <a:off x="9360038" y="3946391"/>
                    <a:ext cx="1756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6933B72F-D37A-4EA0-BDAD-A992966D45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0038" y="3946391"/>
                    <a:ext cx="17562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1" r="-103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FE08A698-CD2D-4515-B734-BF39FEE60189}"/>
                      </a:ext>
                    </a:extLst>
                  </p:cNvPr>
                  <p:cNvSpPr txBox="1"/>
                  <p:nvPr/>
                </p:nvSpPr>
                <p:spPr>
                  <a:xfrm>
                    <a:off x="9339487" y="3042093"/>
                    <a:ext cx="2167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FE08A698-CD2D-4515-B734-BF39FEE601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9487" y="3042093"/>
                    <a:ext cx="21672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222" r="-1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AC24A86-00ED-470F-B699-0947B1AEB909}"/>
                </a:ext>
              </a:extLst>
            </p:cNvPr>
            <p:cNvGrpSpPr/>
            <p:nvPr/>
          </p:nvGrpSpPr>
          <p:grpSpPr>
            <a:xfrm>
              <a:off x="9093529" y="2724616"/>
              <a:ext cx="702992" cy="441082"/>
              <a:chOff x="6136563" y="3960555"/>
              <a:chExt cx="702992" cy="441082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5207D8C9-0566-4A4F-B217-DBF683125296}"/>
                  </a:ext>
                </a:extLst>
              </p:cNvPr>
              <p:cNvSpPr/>
              <p:nvPr/>
            </p:nvSpPr>
            <p:spPr>
              <a:xfrm>
                <a:off x="6136563" y="3960556"/>
                <a:ext cx="73013" cy="4410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ACF52EA4-7774-4603-8FB6-9AE9E1391495}"/>
                  </a:ext>
                </a:extLst>
              </p:cNvPr>
              <p:cNvSpPr/>
              <p:nvPr/>
            </p:nvSpPr>
            <p:spPr>
              <a:xfrm>
                <a:off x="6766542" y="3960555"/>
                <a:ext cx="73013" cy="4410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E216E2B-139F-43DE-85FF-22C09F9BB2BE}"/>
              </a:ext>
            </a:extLst>
          </p:cNvPr>
          <p:cNvCxnSpPr>
            <a:cxnSpLocks/>
          </p:cNvCxnSpPr>
          <p:nvPr/>
        </p:nvCxnSpPr>
        <p:spPr>
          <a:xfrm flipV="1">
            <a:off x="8404677" y="2253986"/>
            <a:ext cx="0" cy="562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4D0F81E-AA98-4D1E-892A-2B50B584F0C1}"/>
                  </a:ext>
                </a:extLst>
              </p:cNvPr>
              <p:cNvSpPr txBox="1"/>
              <p:nvPr/>
            </p:nvSpPr>
            <p:spPr>
              <a:xfrm>
                <a:off x="8115425" y="2402484"/>
                <a:ext cx="236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4D0F81E-AA98-4D1E-892A-2B50B584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425" y="2402484"/>
                <a:ext cx="236988" cy="276999"/>
              </a:xfrm>
              <a:prstGeom prst="rect">
                <a:avLst/>
              </a:prstGeom>
              <a:blipFill>
                <a:blip r:embed="rId8"/>
                <a:stretch>
                  <a:fillRect l="-2051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E54A5BC-96EF-44A6-A717-E077AA8E836F}"/>
              </a:ext>
            </a:extLst>
          </p:cNvPr>
          <p:cNvGrpSpPr/>
          <p:nvPr/>
        </p:nvGrpSpPr>
        <p:grpSpPr>
          <a:xfrm>
            <a:off x="9222620" y="1713249"/>
            <a:ext cx="1546464" cy="688014"/>
            <a:chOff x="9222620" y="1713249"/>
            <a:chExt cx="1546464" cy="688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9786ABF3-09D4-48E7-8E9C-EE9D93F8CBDC}"/>
                    </a:ext>
                  </a:extLst>
                </p:cNvPr>
                <p:cNvSpPr txBox="1"/>
                <p:nvPr/>
              </p:nvSpPr>
              <p:spPr>
                <a:xfrm>
                  <a:off x="9222620" y="2124264"/>
                  <a:ext cx="367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9786ABF3-09D4-48E7-8E9C-EE9D93F8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2620" y="2124264"/>
                  <a:ext cx="36766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333" r="-11667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C65BCA6F-4A9A-4E46-96CE-2397CA9F23CA}"/>
                    </a:ext>
                  </a:extLst>
                </p:cNvPr>
                <p:cNvSpPr txBox="1"/>
                <p:nvPr/>
              </p:nvSpPr>
              <p:spPr>
                <a:xfrm>
                  <a:off x="10401419" y="2111861"/>
                  <a:ext cx="367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C65BCA6F-4A9A-4E46-96CE-2397CA9F23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419" y="2111861"/>
                  <a:ext cx="36766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39" r="-9836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F681A1A5-7C8F-47ED-8E84-0EBCA51FB457}"/>
                </a:ext>
              </a:extLst>
            </p:cNvPr>
            <p:cNvCxnSpPr>
              <a:cxnSpLocks/>
            </p:cNvCxnSpPr>
            <p:nvPr/>
          </p:nvCxnSpPr>
          <p:spPr>
            <a:xfrm>
              <a:off x="9744482" y="2062516"/>
              <a:ext cx="48834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99D10ACF-883E-4006-989A-A35918B9A90D}"/>
                    </a:ext>
                  </a:extLst>
                </p:cNvPr>
                <p:cNvSpPr txBox="1"/>
                <p:nvPr/>
              </p:nvSpPr>
              <p:spPr>
                <a:xfrm>
                  <a:off x="9880738" y="1713249"/>
                  <a:ext cx="215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99D10ACF-883E-4006-989A-A35918B9A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738" y="1713249"/>
                  <a:ext cx="21582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B18E90-7C52-408D-BEF5-9824BE52EE98}"/>
                  </a:ext>
                </a:extLst>
              </p:cNvPr>
              <p:cNvSpPr txBox="1"/>
              <p:nvPr/>
            </p:nvSpPr>
            <p:spPr>
              <a:xfrm>
                <a:off x="576364" y="2781347"/>
                <a:ext cx="79861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B18E90-7C52-408D-BEF5-9824BE52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2781347"/>
                <a:ext cx="798616" cy="5260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5537ECA6-29FA-4FF5-A1ED-72DF5C490327}"/>
                  </a:ext>
                </a:extLst>
              </p:cNvPr>
              <p:cNvSpPr txBox="1"/>
              <p:nvPr/>
            </p:nvSpPr>
            <p:spPr>
              <a:xfrm>
                <a:off x="1982162" y="2394729"/>
                <a:ext cx="136120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5537ECA6-29FA-4FF5-A1ED-72DF5C49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62" y="2394729"/>
                <a:ext cx="1361206" cy="5259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0D379BB3-1554-425F-A90D-46A2B79C4BCC}"/>
                  </a:ext>
                </a:extLst>
              </p:cNvPr>
              <p:cNvSpPr txBox="1"/>
              <p:nvPr/>
            </p:nvSpPr>
            <p:spPr>
              <a:xfrm>
                <a:off x="1978610" y="3191787"/>
                <a:ext cx="1665071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0D379BB3-1554-425F-A90D-46A2B79C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10" y="3191787"/>
                <a:ext cx="1665071" cy="4744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F6DB987C-9745-4F5C-9478-2B27354D5F40}"/>
                  </a:ext>
                </a:extLst>
              </p:cNvPr>
              <p:cNvSpPr txBox="1"/>
              <p:nvPr/>
            </p:nvSpPr>
            <p:spPr>
              <a:xfrm>
                <a:off x="6665585" y="2752138"/>
                <a:ext cx="1188146" cy="584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F6DB987C-9745-4F5C-9478-2B27354D5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585" y="2752138"/>
                <a:ext cx="1188146" cy="584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8B35758-52AE-4199-A777-73829E0A1CBF}"/>
                  </a:ext>
                </a:extLst>
              </p:cNvPr>
              <p:cNvSpPr txBox="1"/>
              <p:nvPr/>
            </p:nvSpPr>
            <p:spPr>
              <a:xfrm>
                <a:off x="4127508" y="2905867"/>
                <a:ext cx="13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8B35758-52AE-4199-A777-73829E0A1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08" y="2905867"/>
                <a:ext cx="1398909" cy="276999"/>
              </a:xfrm>
              <a:prstGeom prst="rect">
                <a:avLst/>
              </a:prstGeom>
              <a:blipFill>
                <a:blip r:embed="rId16"/>
                <a:stretch>
                  <a:fillRect l="-3043" r="-260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B9ADD3C5-2FAD-471D-879C-AD8B0C0E6ECB}"/>
              </a:ext>
            </a:extLst>
          </p:cNvPr>
          <p:cNvSpPr/>
          <p:nvPr/>
        </p:nvSpPr>
        <p:spPr>
          <a:xfrm>
            <a:off x="5970152" y="2993492"/>
            <a:ext cx="340405" cy="1686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910B28A5-17C1-4370-B5CE-EECFCC878D27}"/>
                  </a:ext>
                </a:extLst>
              </p:cNvPr>
              <p:cNvSpPr txBox="1"/>
              <p:nvPr/>
            </p:nvSpPr>
            <p:spPr>
              <a:xfrm>
                <a:off x="507460" y="3786484"/>
                <a:ext cx="11039272" cy="58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这说明，在电容器极板间存在着的电位移通量，其变化率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数值上与 传导电流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相等。定义它为 </a:t>
                </a:r>
                <a:r>
                  <a:rPr lang="zh-CN" altLang="en-US" sz="1600" dirty="0">
                    <a:solidFill>
                      <a:schemeClr val="accent5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位移电流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910B28A5-17C1-4370-B5CE-EECFCC87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3786484"/>
                <a:ext cx="11039272" cy="589072"/>
              </a:xfrm>
              <a:prstGeom prst="rect">
                <a:avLst/>
              </a:prstGeom>
              <a:blipFill>
                <a:blip r:embed="rId17"/>
                <a:stretch>
                  <a:fillRect l="-276" b="-5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FCD8487-C5E3-4EE3-9391-A3A48B609F35}"/>
                  </a:ext>
                </a:extLst>
              </p:cNvPr>
              <p:cNvSpPr/>
              <p:nvPr/>
            </p:nvSpPr>
            <p:spPr>
              <a:xfrm>
                <a:off x="576364" y="4596384"/>
                <a:ext cx="1588851" cy="49037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accent5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位移电流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FCD8487-C5E3-4EE3-9391-A3A48B609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4596384"/>
                <a:ext cx="1588851" cy="490378"/>
              </a:xfrm>
              <a:prstGeom prst="roundRect">
                <a:avLst/>
              </a:prstGeom>
              <a:blipFill>
                <a:blip r:embed="rId18"/>
                <a:stretch>
                  <a:fillRect b="-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37ABD45-EB8F-43DB-83BB-BA7886CDC63E}"/>
              </a:ext>
            </a:extLst>
          </p:cNvPr>
          <p:cNvSpPr txBox="1"/>
          <p:nvPr/>
        </p:nvSpPr>
        <p:spPr>
          <a:xfrm>
            <a:off x="2308964" y="4675988"/>
            <a:ext cx="571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通过某曲面的电位移通量的变化率称作位移电流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67BA470E-6C4E-487B-B369-486761E6022D}"/>
                  </a:ext>
                </a:extLst>
              </p:cNvPr>
              <p:cNvSpPr txBox="1"/>
              <p:nvPr/>
            </p:nvSpPr>
            <p:spPr>
              <a:xfrm>
                <a:off x="7469250" y="4513469"/>
                <a:ext cx="4242070" cy="682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∯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∯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67BA470E-6C4E-487B-B369-486761E6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50" y="4513469"/>
                <a:ext cx="4242070" cy="6823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13B5D22F-3491-446D-BDCE-4672FFDECA73}"/>
                  </a:ext>
                </a:extLst>
              </p:cNvPr>
              <p:cNvSpPr/>
              <p:nvPr/>
            </p:nvSpPr>
            <p:spPr>
              <a:xfrm>
                <a:off x="576364" y="4531989"/>
                <a:ext cx="11039269" cy="132752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磁场的全电流安培环路定理（含介质）</a:t>
                </a:r>
                <a:endParaRPr lang="en-US" altLang="zh-CN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磁场强度沿闭合回路的线积分，等于 以该回路为边界的曲面 所穿过的传导电流与位移电流的代数和。</a:t>
                </a:r>
              </a:p>
            </p:txBody>
          </p:sp>
        </mc:Choice>
        <mc:Fallback xmlns=""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13B5D22F-3491-446D-BDCE-4672FFDEC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4531989"/>
                <a:ext cx="11039269" cy="1327521"/>
              </a:xfrm>
              <a:prstGeom prst="roundRect">
                <a:avLst/>
              </a:prstGeom>
              <a:blipFill>
                <a:blip r:embed="rId20"/>
                <a:stretch>
                  <a:fillRect t="-33945" b="-65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620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2" grpId="0"/>
      <p:bldP spid="7" grpId="0"/>
      <p:bldP spid="181" grpId="0"/>
      <p:bldP spid="182" grpId="0"/>
      <p:bldP spid="183" grpId="0"/>
      <p:bldP spid="184" grpId="0"/>
      <p:bldP spid="8" grpId="0" animBg="1"/>
      <p:bldP spid="185" grpId="0"/>
      <p:bldP spid="10" grpId="0" animBg="1"/>
      <p:bldP spid="11" grpId="0"/>
      <p:bldP spid="187" grpId="0"/>
      <p:bldP spid="1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58DED52-AF85-454D-9D59-109E537B4B83}"/>
              </a:ext>
            </a:extLst>
          </p:cNvPr>
          <p:cNvSpPr txBox="1"/>
          <p:nvPr/>
        </p:nvSpPr>
        <p:spPr>
          <a:xfrm>
            <a:off x="507459" y="496110"/>
            <a:ext cx="257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位移电流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6ADA4B1-8232-4D8E-9E0D-019F95B2DD76}"/>
              </a:ext>
            </a:extLst>
          </p:cNvPr>
          <p:cNvSpPr txBox="1"/>
          <p:nvPr/>
        </p:nvSpPr>
        <p:spPr>
          <a:xfrm>
            <a:off x="3187974" y="775742"/>
            <a:ext cx="185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位移电流的磁效应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FEC310F-E56D-48DE-941A-84B5FC0C9DAB}"/>
                  </a:ext>
                </a:extLst>
              </p:cNvPr>
              <p:cNvSpPr txBox="1"/>
              <p:nvPr/>
            </p:nvSpPr>
            <p:spPr>
              <a:xfrm>
                <a:off x="507460" y="1314720"/>
                <a:ext cx="1110817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虽然 位移电流 的本质 是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变化的电场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，但既然被冠以“电流”之名，应当和传导电流一样具有磁效应。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由位移电流激发的磁场称作 </a:t>
                </a:r>
                <a:r>
                  <a:rPr lang="zh-CN" altLang="en-US" sz="1600" dirty="0">
                    <a:solidFill>
                      <a:schemeClr val="accent2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感生磁场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FEC310F-E56D-48DE-941A-84B5FC0C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314720"/>
                <a:ext cx="11108176" cy="800219"/>
              </a:xfrm>
              <a:prstGeom prst="rect">
                <a:avLst/>
              </a:prstGeom>
              <a:blipFill>
                <a:blip r:embed="rId3"/>
                <a:stretch>
                  <a:fillRect l="-274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8EE35BF-3E07-4AE5-BD52-AA1942D60924}"/>
                  </a:ext>
                </a:extLst>
              </p:cNvPr>
              <p:cNvSpPr/>
              <p:nvPr/>
            </p:nvSpPr>
            <p:spPr>
              <a:xfrm>
                <a:off x="576364" y="2443189"/>
                <a:ext cx="2040021" cy="9858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安培环路定理</a:t>
                </a:r>
                <a:endParaRPr lang="en-US" altLang="zh-CN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8EE35BF-3E07-4AE5-BD52-AA1942D60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2443189"/>
                <a:ext cx="2040021" cy="985811"/>
              </a:xfrm>
              <a:prstGeom prst="roundRect">
                <a:avLst/>
              </a:prstGeom>
              <a:blipFill>
                <a:blip r:embed="rId4"/>
                <a:stretch>
                  <a:fillRect l="-11677" t="-53086" b="-11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F0F79D9-0F3F-4DD6-9A66-857E6E705564}"/>
              </a:ext>
            </a:extLst>
          </p:cNvPr>
          <p:cNvCxnSpPr>
            <a:cxnSpLocks/>
          </p:cNvCxnSpPr>
          <p:nvPr/>
        </p:nvCxnSpPr>
        <p:spPr>
          <a:xfrm>
            <a:off x="2930085" y="3203737"/>
            <a:ext cx="45920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2E275-A54C-443A-AE73-92F57E18C95F}"/>
                  </a:ext>
                </a:extLst>
              </p:cNvPr>
              <p:cNvSpPr txBox="1"/>
              <p:nvPr/>
            </p:nvSpPr>
            <p:spPr>
              <a:xfrm>
                <a:off x="3474820" y="2533611"/>
                <a:ext cx="3577133" cy="524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∬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2E275-A54C-443A-AE73-92F57E18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820" y="2533611"/>
                <a:ext cx="3577133" cy="524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37CA01-FDE3-4660-A9C8-3F2F9B3628B9}"/>
                  </a:ext>
                </a:extLst>
              </p:cNvPr>
              <p:cNvSpPr txBox="1"/>
              <p:nvPr/>
            </p:nvSpPr>
            <p:spPr>
              <a:xfrm>
                <a:off x="7715666" y="2716931"/>
                <a:ext cx="2955114" cy="682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37CA01-FDE3-4660-A9C8-3F2F9B362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66" y="2716931"/>
                <a:ext cx="2955114" cy="682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48E2CF7-13B8-42E2-B770-4BBA61FDBFD7}"/>
              </a:ext>
            </a:extLst>
          </p:cNvPr>
          <p:cNvSpPr txBox="1"/>
          <p:nvPr/>
        </p:nvSpPr>
        <p:spPr>
          <a:xfrm>
            <a:off x="507459" y="4681121"/>
            <a:ext cx="111081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总而言之，现在我们可以说，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磁场的根源 既可以是 运动电荷（电流），也可以是 变化的电场。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B3C997-0C97-49C5-9C23-576205F24D9F}"/>
              </a:ext>
            </a:extLst>
          </p:cNvPr>
          <p:cNvSpPr txBox="1"/>
          <p:nvPr/>
        </p:nvSpPr>
        <p:spPr>
          <a:xfrm>
            <a:off x="507459" y="3644251"/>
            <a:ext cx="1110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可以由此式计算具有对称性的变化电场产生的感生磁场的磁场强度。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843793-919E-44BB-ADAD-B32277A5C3D1}"/>
              </a:ext>
            </a:extLst>
          </p:cNvPr>
          <p:cNvSpPr txBox="1"/>
          <p:nvPr/>
        </p:nvSpPr>
        <p:spPr>
          <a:xfrm>
            <a:off x="507459" y="4013390"/>
            <a:ext cx="1110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注：位移电流 只有磁效应这一点 与传导电流相同。 其他诸如热效应等 位移电流均不具有。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8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 animBg="1"/>
      <p:bldP spid="5" grpId="0"/>
      <p:bldP spid="13" grpId="0"/>
      <p:bldP spid="15" grpId="0"/>
      <p:bldP spid="10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055E3B-1D39-47AB-B21C-779E4BEF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648" y="2155228"/>
            <a:ext cx="2469950" cy="2232232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CF396E-4829-1504-EED1-CF89DE66A41A}"/>
                  </a:ext>
                </a:extLst>
              </p:cNvPr>
              <p:cNvSpPr txBox="1"/>
              <p:nvPr/>
            </p:nvSpPr>
            <p:spPr>
              <a:xfrm>
                <a:off x="507458" y="1471586"/>
                <a:ext cx="10183932" cy="42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例</a:t>
                </a:r>
                <a:r>
                  <a:rPr lang="en-US" altLang="zh-CN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1</a:t>
                </a:r>
                <a:r>
                  <a:rPr lang="zh-CN" altLang="en-US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：在半径为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𝑅</m:t>
                    </m:r>
                  </m:oMath>
                </a14:m>
                <a:r>
                  <a:rPr lang="zh-CN" altLang="en-US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的圆柱形区域内存在着均匀磁场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𝑬</m:t>
                    </m:r>
                  </m:oMath>
                </a14:m>
                <a:r>
                  <a:rPr lang="zh-CN" altLang="en-US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，大小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𝑘𝑡</m:t>
                    </m:r>
                  </m:oMath>
                </a14:m>
                <a:r>
                  <a:rPr lang="zh-CN" altLang="en-US" sz="1600" b="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，试求在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&lt;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𝑅</m:t>
                    </m:r>
                  </m:oMath>
                </a14:m>
                <a:r>
                  <a:rPr lang="zh-CN" altLang="en-US" sz="1600" b="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范围内的磁感应强度。</a:t>
                </a:r>
                <a:endParaRPr lang="en-US" altLang="zh-CN" sz="1600" b="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CF396E-4829-1504-EED1-CF89DE66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" y="1471586"/>
                <a:ext cx="10183932" cy="425116"/>
              </a:xfrm>
              <a:prstGeom prst="rect">
                <a:avLst/>
              </a:prstGeom>
              <a:blipFill>
                <a:blip r:embed="rId4"/>
                <a:stretch>
                  <a:fillRect l="-299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D83F36A-34D6-A859-8F3A-DA5235B470C6}"/>
                  </a:ext>
                </a:extLst>
              </p:cNvPr>
              <p:cNvSpPr txBox="1"/>
              <p:nvPr/>
            </p:nvSpPr>
            <p:spPr>
              <a:xfrm>
                <a:off x="507457" y="2269788"/>
                <a:ext cx="8944856" cy="200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解：在半径为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处，电位移通量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𝑘𝑡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则由磁场的全电流安培环路定理，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𝑘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由对称性，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𝐻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𝑘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𝐻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𝑟𝑘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𝐻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D83F36A-34D6-A859-8F3A-DA5235B4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7" y="2269788"/>
                <a:ext cx="8944856" cy="2003112"/>
              </a:xfrm>
              <a:prstGeom prst="rect">
                <a:avLst/>
              </a:prstGeom>
              <a:blipFill>
                <a:blip r:embed="rId5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6C53C2AD-606F-9C1C-5865-CC2A317DF410}"/>
              </a:ext>
            </a:extLst>
          </p:cNvPr>
          <p:cNvGrpSpPr/>
          <p:nvPr/>
        </p:nvGrpSpPr>
        <p:grpSpPr>
          <a:xfrm>
            <a:off x="10960606" y="1558332"/>
            <a:ext cx="454212" cy="886009"/>
            <a:chOff x="6636430" y="4628456"/>
            <a:chExt cx="486722" cy="80743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ABB53C7-1C0D-8C2F-34C7-AF743B8352B8}"/>
                </a:ext>
              </a:extLst>
            </p:cNvPr>
            <p:cNvGrpSpPr/>
            <p:nvPr/>
          </p:nvGrpSpPr>
          <p:grpSpPr>
            <a:xfrm>
              <a:off x="6636430" y="4715646"/>
              <a:ext cx="486722" cy="521103"/>
              <a:chOff x="6636430" y="4715646"/>
              <a:chExt cx="486722" cy="52110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45286F-AFE9-C13F-149E-3A9E254963F1}"/>
                  </a:ext>
                </a:extLst>
              </p:cNvPr>
              <p:cNvSpPr/>
              <p:nvPr/>
            </p:nvSpPr>
            <p:spPr>
              <a:xfrm>
                <a:off x="6636430" y="4784942"/>
                <a:ext cx="294750" cy="2718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DE9917DD-62DD-246B-658A-A96BBC7D9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6430" y="5060778"/>
                <a:ext cx="341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C3D12B4-AE6D-B7D8-D909-7EE765759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9562" y="4715646"/>
                <a:ext cx="0" cy="342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94CCBB43-BD24-952C-35CC-E964B8EA0BDC}"/>
                      </a:ext>
                    </a:extLst>
                  </p:cNvPr>
                  <p:cNvSpPr txBox="1"/>
                  <p:nvPr/>
                </p:nvSpPr>
                <p:spPr>
                  <a:xfrm>
                    <a:off x="6971829" y="5021305"/>
                    <a:ext cx="15132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94CCBB43-BD24-952C-35CC-E964B8EA0B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829" y="5021305"/>
                    <a:ext cx="151323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391" r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8FFFF3B-4C4A-9F7D-6052-5BE4602A7DD2}"/>
                    </a:ext>
                  </a:extLst>
                </p:cNvPr>
                <p:cNvSpPr txBox="1"/>
                <p:nvPr/>
              </p:nvSpPr>
              <p:spPr>
                <a:xfrm>
                  <a:off x="6701813" y="4628456"/>
                  <a:ext cx="1537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8FFFF3B-4C4A-9F7D-6052-5BE4602A7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813" y="4628456"/>
                  <a:ext cx="1537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4783" r="-26087"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AACEFA9-9AD2-4E74-07D0-8315E2D07F86}"/>
                    </a:ext>
                  </a:extLst>
                </p:cNvPr>
                <p:cNvSpPr txBox="1"/>
                <p:nvPr/>
              </p:nvSpPr>
              <p:spPr>
                <a:xfrm>
                  <a:off x="6668183" y="5220451"/>
                  <a:ext cx="2793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AACEFA9-9AD2-4E74-07D0-8315E2D07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183" y="5220451"/>
                  <a:ext cx="27937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7ABE109F-AE05-4036-9A70-264A144DD23C}"/>
              </a:ext>
            </a:extLst>
          </p:cNvPr>
          <p:cNvSpPr txBox="1"/>
          <p:nvPr/>
        </p:nvSpPr>
        <p:spPr>
          <a:xfrm>
            <a:off x="507459" y="496110"/>
            <a:ext cx="257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位移电流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217BE43-F5FD-41C2-ADD5-AE98BA2CE228}"/>
              </a:ext>
            </a:extLst>
          </p:cNvPr>
          <p:cNvSpPr txBox="1"/>
          <p:nvPr/>
        </p:nvSpPr>
        <p:spPr>
          <a:xfrm>
            <a:off x="3187974" y="775742"/>
            <a:ext cx="185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感生磁场的计算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BE8A728-E4C0-4B27-8CC4-C5E7515012E2}"/>
              </a:ext>
            </a:extLst>
          </p:cNvPr>
          <p:cNvSpPr/>
          <p:nvPr/>
        </p:nvSpPr>
        <p:spPr>
          <a:xfrm>
            <a:off x="9030014" y="2618509"/>
            <a:ext cx="1388965" cy="13181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0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2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01F8CD-FF5A-3223-E53B-2E62E22A1D6E}"/>
              </a:ext>
            </a:extLst>
          </p:cNvPr>
          <p:cNvSpPr txBox="1"/>
          <p:nvPr/>
        </p:nvSpPr>
        <p:spPr>
          <a:xfrm>
            <a:off x="507459" y="496110"/>
            <a:ext cx="491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麦克斯韦方程组的积分形式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D59B77-A9C0-C6D3-789B-C0E66F2A0339}"/>
              </a:ext>
            </a:extLst>
          </p:cNvPr>
          <p:cNvSpPr txBox="1"/>
          <p:nvPr/>
        </p:nvSpPr>
        <p:spPr>
          <a:xfrm>
            <a:off x="507460" y="1314720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经库仑、安培、法拉第等多位物理学家的努力，</a:t>
            </a:r>
            <a:r>
              <a:rPr lang="zh-CN" altLang="en-US" sz="1600" u="sng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静电场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 和 </a:t>
            </a:r>
            <a:r>
              <a:rPr lang="zh-CN" altLang="en-US" sz="1600" u="sng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恒定磁场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 的理论已基本完善。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这正是我们在前两章学习的内容。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21BB823-015A-45C5-A55A-C08AF09E5994}"/>
              </a:ext>
            </a:extLst>
          </p:cNvPr>
          <p:cNvSpPr txBox="1"/>
          <p:nvPr/>
        </p:nvSpPr>
        <p:spPr>
          <a:xfrm>
            <a:off x="513898" y="1924263"/>
            <a:ext cx="89104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麦克斯韦考虑到时变场的情况，提出了位移电流和涡旋电场的假设，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提出了时变情况下的 </a:t>
            </a:r>
            <a:r>
              <a:rPr lang="zh-CN" altLang="en-US" sz="1600" u="sng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感生电场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 和 </a:t>
            </a:r>
            <a:r>
              <a:rPr lang="zh-CN" altLang="en-US" sz="1600" u="sng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感生磁场 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的理论。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141AB7C-081A-497B-B5E3-4EDCBBD1E56A}"/>
              </a:ext>
            </a:extLst>
          </p:cNvPr>
          <p:cNvSpPr txBox="1"/>
          <p:nvPr/>
        </p:nvSpPr>
        <p:spPr>
          <a:xfrm>
            <a:off x="507459" y="3028890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由此，电磁场各种情况的理论均已建立，由麦克斯韦提出的 </a:t>
            </a:r>
            <a:r>
              <a:rPr lang="zh-CN" altLang="en-US" sz="1600" dirty="0">
                <a:solidFill>
                  <a:srgbClr val="C00000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麦克斯韦方程组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 系统的描述了一般电磁场所遵从的规律：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AF1FC3-DE5A-44F6-8D55-F08DA8D6F0F0}"/>
                  </a:ext>
                </a:extLst>
              </p:cNvPr>
              <p:cNvSpPr txBox="1"/>
              <p:nvPr/>
            </p:nvSpPr>
            <p:spPr>
              <a:xfrm>
                <a:off x="1183014" y="3643792"/>
                <a:ext cx="1918730" cy="13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∯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∯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AF1FC3-DE5A-44F6-8D55-F08DA8D6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14" y="3643792"/>
                <a:ext cx="1918730" cy="1319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498D64E-5CE6-4606-808A-280F7178F2F1}"/>
                  </a:ext>
                </a:extLst>
              </p:cNvPr>
              <p:cNvSpPr txBox="1"/>
              <p:nvPr/>
            </p:nvSpPr>
            <p:spPr>
              <a:xfrm>
                <a:off x="4508589" y="3643792"/>
                <a:ext cx="3105915" cy="13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∮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∬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nary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nary>
                                <m:naryPr>
                                  <m:chr m:val="∮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∬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498D64E-5CE6-4606-808A-280F7178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89" y="3643792"/>
                <a:ext cx="3105915" cy="134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758A96B-B430-4854-B7BD-E570DBC56B61}"/>
                  </a:ext>
                </a:extLst>
              </p:cNvPr>
              <p:cNvSpPr txBox="1"/>
              <p:nvPr/>
            </p:nvSpPr>
            <p:spPr>
              <a:xfrm>
                <a:off x="9200349" y="3701048"/>
                <a:ext cx="95333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758A96B-B430-4854-B7BD-E570DBC5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49" y="3701048"/>
                <a:ext cx="953338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DE3587-9BEF-434F-9D23-25331E5616C2}"/>
                  </a:ext>
                </a:extLst>
              </p:cNvPr>
              <p:cNvSpPr txBox="1"/>
              <p:nvPr/>
            </p:nvSpPr>
            <p:spPr>
              <a:xfrm>
                <a:off x="9200349" y="4491664"/>
                <a:ext cx="180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DE3587-9BEF-434F-9D23-25331E561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49" y="4491664"/>
                <a:ext cx="1808637" cy="276999"/>
              </a:xfrm>
              <a:prstGeom prst="rect">
                <a:avLst/>
              </a:prstGeom>
              <a:blipFill>
                <a:blip r:embed="rId7"/>
                <a:stretch>
                  <a:fillRect l="-4040" t="-2222" r="-404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EEE97C-9BE4-472D-8D24-C9E4E85727F1}"/>
              </a:ext>
            </a:extLst>
          </p:cNvPr>
          <p:cNvSpPr/>
          <p:nvPr/>
        </p:nvSpPr>
        <p:spPr>
          <a:xfrm>
            <a:off x="576364" y="3701048"/>
            <a:ext cx="420390" cy="11961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高斯定理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DBBB4387-4F2C-432F-AE8A-0B46C08006DC}"/>
              </a:ext>
            </a:extLst>
          </p:cNvPr>
          <p:cNvSpPr/>
          <p:nvPr/>
        </p:nvSpPr>
        <p:spPr>
          <a:xfrm>
            <a:off x="3898296" y="3701048"/>
            <a:ext cx="420390" cy="11961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环路定理</a:t>
            </a:r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3EF7BA63-1ADE-422C-A142-0385481033C7}"/>
              </a:ext>
            </a:extLst>
          </p:cNvPr>
          <p:cNvSpPr/>
          <p:nvPr/>
        </p:nvSpPr>
        <p:spPr>
          <a:xfrm>
            <a:off x="8293854" y="3839082"/>
            <a:ext cx="654793" cy="344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介质</a:t>
            </a:r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A9CE59A1-6E72-403E-BDB5-2ED9D25F5277}"/>
              </a:ext>
            </a:extLst>
          </p:cNvPr>
          <p:cNvSpPr/>
          <p:nvPr/>
        </p:nvSpPr>
        <p:spPr>
          <a:xfrm>
            <a:off x="8293853" y="4363102"/>
            <a:ext cx="654793" cy="5341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洛伦兹力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014615E8-AC55-4AE5-A1DB-7352454BAFD1}"/>
                  </a:ext>
                </a:extLst>
              </p:cNvPr>
              <p:cNvSpPr txBox="1"/>
              <p:nvPr/>
            </p:nvSpPr>
            <p:spPr>
              <a:xfrm>
                <a:off x="513898" y="5130783"/>
                <a:ext cx="110392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：电位移   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：电场强度   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：磁感应强度   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：磁场强度   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：介质介电常数   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：介质磁导率</a:t>
                </a:r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014615E8-AC55-4AE5-A1DB-7352454B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8" y="5130783"/>
                <a:ext cx="11039271" cy="338554"/>
              </a:xfrm>
              <a:prstGeom prst="rect">
                <a:avLst/>
              </a:prstGeom>
              <a:blipFill>
                <a:blip r:embed="rId8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05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2" grpId="0" uiExpand="1"/>
      <p:bldP spid="126" grpId="0" uiExpand="1" build="p"/>
      <p:bldP spid="4" grpId="0"/>
      <p:bldP spid="136" grpId="0"/>
      <p:bldP spid="138" grpId="0"/>
      <p:bldP spid="5" grpId="0"/>
      <p:bldP spid="6" grpId="0" animBg="1"/>
      <p:bldP spid="140" grpId="0" animBg="1"/>
      <p:bldP spid="220" grpId="0" animBg="1"/>
      <p:bldP spid="221" grpId="0" animBg="1"/>
      <p:bldP spid="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07642F1-6089-4163-B922-FC65287B3B85}"/>
              </a:ext>
            </a:extLst>
          </p:cNvPr>
          <p:cNvGrpSpPr/>
          <p:nvPr/>
        </p:nvGrpSpPr>
        <p:grpSpPr>
          <a:xfrm>
            <a:off x="800934" y="1956393"/>
            <a:ext cx="1123507" cy="1269348"/>
            <a:chOff x="800934" y="1956393"/>
            <a:chExt cx="1123507" cy="126934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128A219-E6ED-457C-ADAB-9F1148A3529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1956393"/>
              <a:ext cx="0" cy="1227146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15AE738-0B9F-48F5-AB66-6610ED40D108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2656821"/>
              <a:ext cx="1081305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6551992-B44F-41F6-8FB4-D60E3BDA6C70}"/>
                </a:ext>
              </a:extLst>
            </p:cNvPr>
            <p:cNvSpPr/>
            <p:nvPr/>
          </p:nvSpPr>
          <p:spPr>
            <a:xfrm>
              <a:off x="1840037" y="2614619"/>
              <a:ext cx="84404" cy="844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0A3879-6766-42AC-91FD-7EE8EBF838B6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3183539"/>
              <a:ext cx="1081305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AFB97CF-D976-43EB-A73B-0EACE678C894}"/>
                </a:ext>
              </a:extLst>
            </p:cNvPr>
            <p:cNvSpPr/>
            <p:nvPr/>
          </p:nvSpPr>
          <p:spPr>
            <a:xfrm>
              <a:off x="1840037" y="3141337"/>
              <a:ext cx="84404" cy="844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8A13CD6-9A6F-41CE-B0EE-F66BFE4D5005}"/>
              </a:ext>
            </a:extLst>
          </p:cNvPr>
          <p:cNvSpPr txBox="1"/>
          <p:nvPr/>
        </p:nvSpPr>
        <p:spPr>
          <a:xfrm>
            <a:off x="507459" y="496110"/>
            <a:ext cx="491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麦克斯韦方程组的积分形式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61691E7-21F4-4CBB-A727-8A3282942E2C}"/>
              </a:ext>
            </a:extLst>
          </p:cNvPr>
          <p:cNvSpPr/>
          <p:nvPr/>
        </p:nvSpPr>
        <p:spPr>
          <a:xfrm>
            <a:off x="576364" y="1551874"/>
            <a:ext cx="1212389" cy="4704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字由文艺黑" panose="00020600040101010101" pitchFamily="18" charset="-122"/>
                <a:ea typeface="字由文艺黑" panose="00020600040101010101" pitchFamily="18" charset="-122"/>
              </a:rPr>
              <a:t>高斯定理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57B708-0C85-42B7-B54F-7AC507AEC2BC}"/>
                  </a:ext>
                </a:extLst>
              </p:cNvPr>
              <p:cNvSpPr txBox="1"/>
              <p:nvPr/>
            </p:nvSpPr>
            <p:spPr>
              <a:xfrm>
                <a:off x="2225463" y="1490327"/>
                <a:ext cx="1756315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57B708-0C85-42B7-B54F-7AC507AE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63" y="1490327"/>
                <a:ext cx="1756315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1DE16E4-790A-4289-B3E9-2AADB38442CE}"/>
              </a:ext>
            </a:extLst>
          </p:cNvPr>
          <p:cNvSpPr txBox="1"/>
          <p:nvPr/>
        </p:nvSpPr>
        <p:spPr>
          <a:xfrm>
            <a:off x="4418488" y="1617839"/>
            <a:ext cx="719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任意闭合曲面的</a:t>
            </a:r>
            <a:r>
              <a:rPr lang="zh-CN" altLang="en-US" sz="1600" u="sng" dirty="0">
                <a:latin typeface="仿宋" panose="02010609060101010101" pitchFamily="49" charset="-122"/>
                <a:ea typeface="仿宋" panose="02010609060101010101" pitchFamily="49" charset="-122"/>
              </a:rPr>
              <a:t>电位移通量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，等于其包围的自由电荷之代数和。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CBF66A-E361-4C03-AF7B-E029F8CCA6B2}"/>
              </a:ext>
            </a:extLst>
          </p:cNvPr>
          <p:cNvSpPr txBox="1"/>
          <p:nvPr/>
        </p:nvSpPr>
        <p:spPr>
          <a:xfrm>
            <a:off x="2078832" y="2487544"/>
            <a:ext cx="884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静电场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4CDABC9-85EB-409D-8D31-BBD780926B34}"/>
              </a:ext>
            </a:extLst>
          </p:cNvPr>
          <p:cNvSpPr txBox="1"/>
          <p:nvPr/>
        </p:nvSpPr>
        <p:spPr>
          <a:xfrm>
            <a:off x="2078830" y="3018696"/>
            <a:ext cx="103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感生电场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B7B9227-179C-4157-9FEB-86D894328878}"/>
              </a:ext>
            </a:extLst>
          </p:cNvPr>
          <p:cNvSpPr txBox="1"/>
          <p:nvPr/>
        </p:nvSpPr>
        <p:spPr>
          <a:xfrm>
            <a:off x="3336964" y="2502932"/>
            <a:ext cx="719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即 静电场的高斯定理。可用于求解形状对称的电场强度。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728D4DC-72C2-472A-912E-A41EE4096001}"/>
              </a:ext>
            </a:extLst>
          </p:cNvPr>
          <p:cNvSpPr txBox="1"/>
          <p:nvPr/>
        </p:nvSpPr>
        <p:spPr>
          <a:xfrm>
            <a:off x="3336964" y="3034084"/>
            <a:ext cx="719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感生电场 由 变化的磁场 产生，而 磁场 则源于 运动电荷或交变电场。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它们都含有自由电荷，高斯定理对感生电场也成立。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BAD4F2F-6F34-4262-8515-1B5776D15D07}"/>
                  </a:ext>
                </a:extLst>
              </p:cNvPr>
              <p:cNvSpPr txBox="1"/>
              <p:nvPr/>
            </p:nvSpPr>
            <p:spPr>
              <a:xfrm>
                <a:off x="2225463" y="4022580"/>
                <a:ext cx="1401666" cy="568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BAD4F2F-6F34-4262-8515-1B5776D15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63" y="4022580"/>
                <a:ext cx="1401666" cy="568169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F7F1A03F-B627-494D-A804-334F59131642}"/>
              </a:ext>
            </a:extLst>
          </p:cNvPr>
          <p:cNvSpPr txBox="1"/>
          <p:nvPr/>
        </p:nvSpPr>
        <p:spPr>
          <a:xfrm>
            <a:off x="4418488" y="4137387"/>
            <a:ext cx="719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任意闭合曲面的</a:t>
            </a:r>
            <a:r>
              <a:rPr lang="zh-CN" altLang="en-US" sz="1600" u="sng" dirty="0">
                <a:latin typeface="仿宋" panose="02010609060101010101" pitchFamily="49" charset="-122"/>
                <a:ea typeface="仿宋" panose="02010609060101010101" pitchFamily="49" charset="-122"/>
              </a:rPr>
              <a:t>磁感应强度通量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等于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2EFFF4D-5642-484D-BEDE-2EB304850DED}"/>
              </a:ext>
            </a:extLst>
          </p:cNvPr>
          <p:cNvGrpSpPr/>
          <p:nvPr/>
        </p:nvGrpSpPr>
        <p:grpSpPr>
          <a:xfrm>
            <a:off x="800934" y="4431497"/>
            <a:ext cx="1123507" cy="1269348"/>
            <a:chOff x="800934" y="1956393"/>
            <a:chExt cx="1123507" cy="126934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D3E2D36-1B41-4017-B4BD-8AA1CFDE21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1956393"/>
              <a:ext cx="0" cy="1227146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AFE8C9A-DD7D-4716-8754-1C1178F6ED0D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2656821"/>
              <a:ext cx="1081305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94222F1E-E023-4130-BA8D-F9EC35162E0E}"/>
                </a:ext>
              </a:extLst>
            </p:cNvPr>
            <p:cNvSpPr/>
            <p:nvPr/>
          </p:nvSpPr>
          <p:spPr>
            <a:xfrm>
              <a:off x="1840037" y="2614619"/>
              <a:ext cx="84404" cy="844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272BE4F-3CEB-4258-AB1F-3BCB5190463D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3183539"/>
              <a:ext cx="1081305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ECCE345C-DFB2-4280-8872-49E36A65F604}"/>
                </a:ext>
              </a:extLst>
            </p:cNvPr>
            <p:cNvSpPr/>
            <p:nvPr/>
          </p:nvSpPr>
          <p:spPr>
            <a:xfrm>
              <a:off x="1840037" y="3141337"/>
              <a:ext cx="84404" cy="844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69B2A26-4757-4B86-BC78-B5177171324E}"/>
              </a:ext>
            </a:extLst>
          </p:cNvPr>
          <p:cNvCxnSpPr>
            <a:cxnSpLocks/>
          </p:cNvCxnSpPr>
          <p:nvPr/>
        </p:nvCxnSpPr>
        <p:spPr>
          <a:xfrm>
            <a:off x="800934" y="2957269"/>
            <a:ext cx="0" cy="17789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C51B5F9-FE26-4FB4-976C-C9A4185B3176}"/>
              </a:ext>
            </a:extLst>
          </p:cNvPr>
          <p:cNvSpPr txBox="1"/>
          <p:nvPr/>
        </p:nvSpPr>
        <p:spPr>
          <a:xfrm>
            <a:off x="2078831" y="4958214"/>
            <a:ext cx="103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恒定磁场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EB5E19F-9A82-4738-BE8C-AD6C0DEF9099}"/>
              </a:ext>
            </a:extLst>
          </p:cNvPr>
          <p:cNvSpPr txBox="1"/>
          <p:nvPr/>
        </p:nvSpPr>
        <p:spPr>
          <a:xfrm>
            <a:off x="2078830" y="5489366"/>
            <a:ext cx="103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感生磁场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8F53BD7-49DD-486B-8F0E-AB129927E33C}"/>
              </a:ext>
            </a:extLst>
          </p:cNvPr>
          <p:cNvSpPr txBox="1"/>
          <p:nvPr/>
        </p:nvSpPr>
        <p:spPr>
          <a:xfrm>
            <a:off x="3336964" y="4973602"/>
            <a:ext cx="719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即 恒定磁场的高斯定理。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25F8AAF-2C16-4DC6-863F-7327927A499F}"/>
              </a:ext>
            </a:extLst>
          </p:cNvPr>
          <p:cNvSpPr txBox="1"/>
          <p:nvPr/>
        </p:nvSpPr>
        <p:spPr>
          <a:xfrm>
            <a:off x="3336964" y="5483827"/>
            <a:ext cx="719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此定理说明任何磁场都是无源场，不可能有磁单极存在。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8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2" grpId="0"/>
      <p:bldP spid="12" grpId="0"/>
      <p:bldP spid="100" grpId="0"/>
      <p:bldP spid="101" grpId="0"/>
      <p:bldP spid="102" grpId="0"/>
      <p:bldP spid="107" grpId="0"/>
      <p:bldP spid="109" grpId="0"/>
      <p:bldP spid="121" grpId="0"/>
      <p:bldP spid="122" grpId="0"/>
      <p:bldP spid="123" grpId="0"/>
      <p:bldP spid="1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07642F1-6089-4163-B922-FC65287B3B85}"/>
              </a:ext>
            </a:extLst>
          </p:cNvPr>
          <p:cNvGrpSpPr/>
          <p:nvPr/>
        </p:nvGrpSpPr>
        <p:grpSpPr>
          <a:xfrm>
            <a:off x="800934" y="1956393"/>
            <a:ext cx="1123507" cy="1269348"/>
            <a:chOff x="800934" y="1956393"/>
            <a:chExt cx="1123507" cy="1269348"/>
          </a:xfrm>
          <a:solidFill>
            <a:schemeClr val="accent2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128A219-E6ED-457C-ADAB-9F1148A3529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1956393"/>
              <a:ext cx="0" cy="1227146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15AE738-0B9F-48F5-AB66-6610ED40D108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2656821"/>
              <a:ext cx="1081305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6551992-B44F-41F6-8FB4-D60E3BDA6C70}"/>
                </a:ext>
              </a:extLst>
            </p:cNvPr>
            <p:cNvSpPr/>
            <p:nvPr/>
          </p:nvSpPr>
          <p:spPr>
            <a:xfrm>
              <a:off x="1840037" y="2614619"/>
              <a:ext cx="84404" cy="84404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0A3879-6766-42AC-91FD-7EE8EBF838B6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3183539"/>
              <a:ext cx="1081305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AFB97CF-D976-43EB-A73B-0EACE678C894}"/>
                </a:ext>
              </a:extLst>
            </p:cNvPr>
            <p:cNvSpPr/>
            <p:nvPr/>
          </p:nvSpPr>
          <p:spPr>
            <a:xfrm>
              <a:off x="1840037" y="3141337"/>
              <a:ext cx="84404" cy="84404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8A13CD6-9A6F-41CE-B0EE-F66BFE4D5005}"/>
              </a:ext>
            </a:extLst>
          </p:cNvPr>
          <p:cNvSpPr txBox="1"/>
          <p:nvPr/>
        </p:nvSpPr>
        <p:spPr>
          <a:xfrm>
            <a:off x="507459" y="496110"/>
            <a:ext cx="491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麦克斯韦方程组的积分形式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61691E7-21F4-4CBB-A727-8A3282942E2C}"/>
              </a:ext>
            </a:extLst>
          </p:cNvPr>
          <p:cNvSpPr/>
          <p:nvPr/>
        </p:nvSpPr>
        <p:spPr>
          <a:xfrm>
            <a:off x="576364" y="1551874"/>
            <a:ext cx="1212389" cy="4704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字由文艺黑" panose="00020600040101010101" pitchFamily="18" charset="-122"/>
                <a:ea typeface="字由文艺黑" panose="00020600040101010101" pitchFamily="18" charset="-122"/>
              </a:rPr>
              <a:t>环路定理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57B708-0C85-42B7-B54F-7AC507AEC2BC}"/>
                  </a:ext>
                </a:extLst>
              </p:cNvPr>
              <p:cNvSpPr txBox="1"/>
              <p:nvPr/>
            </p:nvSpPr>
            <p:spPr>
              <a:xfrm>
                <a:off x="2225463" y="1490327"/>
                <a:ext cx="2407006" cy="590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∬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57B708-0C85-42B7-B54F-7AC507AE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63" y="1490327"/>
                <a:ext cx="2407006" cy="590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1DE16E4-790A-4289-B3E9-2AADB38442CE}"/>
              </a:ext>
            </a:extLst>
          </p:cNvPr>
          <p:cNvSpPr txBox="1"/>
          <p:nvPr/>
        </p:nvSpPr>
        <p:spPr>
          <a:xfrm>
            <a:off x="5419655" y="1529825"/>
            <a:ext cx="619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任意闭合回路的</a:t>
            </a:r>
            <a:r>
              <a:rPr lang="zh-CN" altLang="en-US" sz="1600" u="sng" dirty="0">
                <a:latin typeface="仿宋" panose="02010609060101010101" pitchFamily="49" charset="-122"/>
                <a:ea typeface="仿宋" panose="02010609060101010101" pitchFamily="49" charset="-122"/>
              </a:rPr>
              <a:t>电场强度环量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，等于 磁感应强度的变化率 在以此回路为边界的曲面上的 通量。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CBF66A-E361-4C03-AF7B-E029F8CCA6B2}"/>
              </a:ext>
            </a:extLst>
          </p:cNvPr>
          <p:cNvSpPr txBox="1"/>
          <p:nvPr/>
        </p:nvSpPr>
        <p:spPr>
          <a:xfrm>
            <a:off x="2078832" y="2487544"/>
            <a:ext cx="884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静电场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4CDABC9-85EB-409D-8D31-BBD780926B34}"/>
              </a:ext>
            </a:extLst>
          </p:cNvPr>
          <p:cNvSpPr txBox="1"/>
          <p:nvPr/>
        </p:nvSpPr>
        <p:spPr>
          <a:xfrm>
            <a:off x="2078830" y="3018696"/>
            <a:ext cx="103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感生电场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B7B9227-179C-4157-9FEB-86D894328878}"/>
              </a:ext>
            </a:extLst>
          </p:cNvPr>
          <p:cNvSpPr txBox="1"/>
          <p:nvPr/>
        </p:nvSpPr>
        <p:spPr>
          <a:xfrm>
            <a:off x="3336964" y="2502932"/>
            <a:ext cx="719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静电场是保守场，因此环量为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，当然也符合此方程，因为此时磁感应强度的变化率为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728D4DC-72C2-472A-912E-A41EE4096001}"/>
              </a:ext>
            </a:extLst>
          </p:cNvPr>
          <p:cNvSpPr txBox="1"/>
          <p:nvPr/>
        </p:nvSpPr>
        <p:spPr>
          <a:xfrm>
            <a:off x="3336964" y="3034084"/>
            <a:ext cx="827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感生电场的场强沿闭合回路的积分 等于 回路上的电动势，实质上是法拉第电磁感应定律。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BAD4F2F-6F34-4262-8515-1B5776D15D07}"/>
                  </a:ext>
                </a:extLst>
              </p:cNvPr>
              <p:cNvSpPr txBox="1"/>
              <p:nvPr/>
            </p:nvSpPr>
            <p:spPr>
              <a:xfrm>
                <a:off x="2225463" y="4022580"/>
                <a:ext cx="29479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BAD4F2F-6F34-4262-8515-1B5776D15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63" y="4022580"/>
                <a:ext cx="2947923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F7F1A03F-B627-494D-A804-334F59131642}"/>
              </a:ext>
            </a:extLst>
          </p:cNvPr>
          <p:cNvSpPr txBox="1"/>
          <p:nvPr/>
        </p:nvSpPr>
        <p:spPr>
          <a:xfrm>
            <a:off x="5419655" y="4065572"/>
            <a:ext cx="619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任意闭合回路的</a:t>
            </a:r>
            <a:r>
              <a:rPr lang="zh-CN" altLang="en-US" sz="1600" u="sng" dirty="0">
                <a:latin typeface="仿宋" panose="02010609060101010101" pitchFamily="49" charset="-122"/>
                <a:ea typeface="仿宋" panose="02010609060101010101" pitchFamily="49" charset="-122"/>
              </a:rPr>
              <a:t>磁场强度环量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，等于 穿过以此回路为边界之曲面的全电流（传导电流与位移电流）之和。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2EFFF4D-5642-484D-BEDE-2EB304850DED}"/>
              </a:ext>
            </a:extLst>
          </p:cNvPr>
          <p:cNvGrpSpPr/>
          <p:nvPr/>
        </p:nvGrpSpPr>
        <p:grpSpPr>
          <a:xfrm>
            <a:off x="800934" y="4431497"/>
            <a:ext cx="1123507" cy="1269348"/>
            <a:chOff x="800934" y="1956393"/>
            <a:chExt cx="1123507" cy="1269348"/>
          </a:xfrm>
          <a:solidFill>
            <a:schemeClr val="accent2"/>
          </a:solidFill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D3E2D36-1B41-4017-B4BD-8AA1CFDE21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1956393"/>
              <a:ext cx="0" cy="1227146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AFE8C9A-DD7D-4716-8754-1C1178F6ED0D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2656821"/>
              <a:ext cx="1081305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94222F1E-E023-4130-BA8D-F9EC35162E0E}"/>
                </a:ext>
              </a:extLst>
            </p:cNvPr>
            <p:cNvSpPr/>
            <p:nvPr/>
          </p:nvSpPr>
          <p:spPr>
            <a:xfrm>
              <a:off x="1840037" y="2614619"/>
              <a:ext cx="84404" cy="84404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272BE4F-3CEB-4258-AB1F-3BCB5190463D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4" y="3183539"/>
              <a:ext cx="1081305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ECCE345C-DFB2-4280-8872-49E36A65F604}"/>
                </a:ext>
              </a:extLst>
            </p:cNvPr>
            <p:cNvSpPr/>
            <p:nvPr/>
          </p:nvSpPr>
          <p:spPr>
            <a:xfrm>
              <a:off x="1840037" y="3141337"/>
              <a:ext cx="84404" cy="84404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69B2A26-4757-4B86-BC78-B5177171324E}"/>
              </a:ext>
            </a:extLst>
          </p:cNvPr>
          <p:cNvCxnSpPr>
            <a:cxnSpLocks/>
          </p:cNvCxnSpPr>
          <p:nvPr/>
        </p:nvCxnSpPr>
        <p:spPr>
          <a:xfrm>
            <a:off x="800934" y="2957269"/>
            <a:ext cx="0" cy="177890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C51B5F9-FE26-4FB4-976C-C9A4185B3176}"/>
              </a:ext>
            </a:extLst>
          </p:cNvPr>
          <p:cNvSpPr txBox="1"/>
          <p:nvPr/>
        </p:nvSpPr>
        <p:spPr>
          <a:xfrm>
            <a:off x="2078831" y="4958214"/>
            <a:ext cx="103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恒定磁场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EB5E19F-9A82-4738-BE8C-AD6C0DEF9099}"/>
              </a:ext>
            </a:extLst>
          </p:cNvPr>
          <p:cNvSpPr txBox="1"/>
          <p:nvPr/>
        </p:nvSpPr>
        <p:spPr>
          <a:xfrm>
            <a:off x="2078830" y="5489366"/>
            <a:ext cx="103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感生磁场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8F53BD7-49DD-486B-8F0E-AB129927E33C}"/>
              </a:ext>
            </a:extLst>
          </p:cNvPr>
          <p:cNvSpPr txBox="1"/>
          <p:nvPr/>
        </p:nvSpPr>
        <p:spPr>
          <a:xfrm>
            <a:off x="3336963" y="4973602"/>
            <a:ext cx="827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此时无位移电流，此方程即为恒定磁场的安培环路定理。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25F8AAF-2C16-4DC6-863F-7327927A499F}"/>
              </a:ext>
            </a:extLst>
          </p:cNvPr>
          <p:cNvSpPr txBox="1"/>
          <p:nvPr/>
        </p:nvSpPr>
        <p:spPr>
          <a:xfrm>
            <a:off x="3336964" y="5483827"/>
            <a:ext cx="827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即为磁场的全电流安培环路定理。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5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2" grpId="0"/>
      <p:bldP spid="12" grpId="0"/>
      <p:bldP spid="100" grpId="0"/>
      <p:bldP spid="101" grpId="0"/>
      <p:bldP spid="102" grpId="0"/>
      <p:bldP spid="107" grpId="0"/>
      <p:bldP spid="109" grpId="0"/>
      <p:bldP spid="121" grpId="0"/>
      <p:bldP spid="122" grpId="0"/>
      <p:bldP spid="123" grpId="0"/>
      <p:bldP spid="1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8|70|1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8|70|1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29.8|3.3|13.1|32.9|6.2|7.7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29.8|3.3|13.1|32.9|6.2|7.7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8|70|1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29.8|3.3|13.1|32.9|6.2|7.7|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29.8|3.3|13.1|32.9|6.2|7.7|9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30753</TotalTime>
  <Words>934</Words>
  <Application>Microsoft Office PowerPoint</Application>
  <PresentationFormat>宽屏</PresentationFormat>
  <Paragraphs>117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楷体</vt:lpstr>
      <vt:lpstr>汉仪润圆-65简</vt:lpstr>
      <vt:lpstr>等线</vt:lpstr>
      <vt:lpstr>方正清刻本悦宋简体</vt:lpstr>
      <vt:lpstr>华文宋体</vt:lpstr>
      <vt:lpstr>Cambria Math</vt:lpstr>
      <vt:lpstr>Arial</vt:lpstr>
      <vt:lpstr>华文中宋</vt:lpstr>
      <vt:lpstr>等线 Light</vt:lpstr>
      <vt:lpstr>字由文艺黑</vt:lpstr>
      <vt:lpstr>方正小标宋简体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展 未央</dc:creator>
  <cp:lastModifiedBy>展 未央</cp:lastModifiedBy>
  <cp:revision>265</cp:revision>
  <dcterms:created xsi:type="dcterms:W3CDTF">2022-05-05T07:14:53Z</dcterms:created>
  <dcterms:modified xsi:type="dcterms:W3CDTF">2023-02-17T11:25:03Z</dcterms:modified>
</cp:coreProperties>
</file>