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bH1/3Dtgg3PGVDULRgNNHtlCo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29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0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0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"/>
          <p:cNvGrpSpPr/>
          <p:nvPr/>
        </p:nvGrpSpPr>
        <p:grpSpPr>
          <a:xfrm>
            <a:off x="7634795" y="2459115"/>
            <a:ext cx="4316631" cy="3622625"/>
            <a:chOff x="5122427" y="668001"/>
            <a:chExt cx="3841143" cy="3893303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237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38" name="Google Shape;238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56" name="Google Shape;256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Google Shape;287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24" name="Google Shape;324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30" name="Google Shape;330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337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38" name="Google Shape;338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4" name="Google Shape;364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65" name="Google Shape;365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0" name="Google Shape;370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1"/>
          <p:cNvSpPr txBox="1"/>
          <p:nvPr>
            <p:ph type="ctrTitle"/>
          </p:nvPr>
        </p:nvSpPr>
        <p:spPr>
          <a:xfrm>
            <a:off x="390189" y="1748495"/>
            <a:ext cx="8573201" cy="1887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br>
              <a:rPr b="1" lang="en-US" sz="9600"/>
            </a:br>
            <a:r>
              <a:rPr b="1" lang="en-US" sz="12000">
                <a:latin typeface="Times New Roman"/>
                <a:ea typeface="Times New Roman"/>
                <a:cs typeface="Times New Roman"/>
                <a:sym typeface="Times New Roman"/>
              </a:rPr>
              <a:t>Object and Arrays</a:t>
            </a:r>
            <a:endParaRPr b="1" sz="1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Push -  Add a new item at the end of an array.</a:t>
            </a:r>
            <a:endParaRPr/>
          </a:p>
        </p:txBody>
      </p:sp>
      <p:pic>
        <p:nvPicPr>
          <p:cNvPr descr="Image" id="426" name="Google Shape;4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503352"/>
            <a:ext cx="8492979" cy="408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/>
          <p:nvPr>
            <p:ph type="title"/>
          </p:nvPr>
        </p:nvSpPr>
        <p:spPr>
          <a:xfrm>
            <a:off x="609599" y="807467"/>
            <a:ext cx="10455479" cy="11052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Unshift – Adds a new item at the start of the array.</a:t>
            </a:r>
            <a:endParaRPr/>
          </a:p>
        </p:txBody>
      </p:sp>
      <p:pic>
        <p:nvPicPr>
          <p:cNvPr descr="Image" id="432" name="Google Shape;4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067625"/>
            <a:ext cx="9229550" cy="456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/>
          <p:nvPr>
            <p:ph type="title"/>
          </p:nvPr>
        </p:nvSpPr>
        <p:spPr>
          <a:xfrm>
            <a:off x="609600" y="807467"/>
            <a:ext cx="9583024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Pop- Removes an item from thr end of the array</a:t>
            </a:r>
            <a:endParaRPr/>
          </a:p>
        </p:txBody>
      </p:sp>
      <p:pic>
        <p:nvPicPr>
          <p:cNvPr descr="Image" id="438" name="Google Shape;4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4192"/>
            <a:ext cx="8576345" cy="424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3"/>
          <p:cNvSpPr txBox="1"/>
          <p:nvPr>
            <p:ph type="title"/>
          </p:nvPr>
        </p:nvSpPr>
        <p:spPr>
          <a:xfrm>
            <a:off x="609599" y="807467"/>
            <a:ext cx="11000763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Shift method- Removes an item from  the start of the array</a:t>
            </a:r>
            <a:endParaRPr/>
          </a:p>
        </p:txBody>
      </p:sp>
      <p:pic>
        <p:nvPicPr>
          <p:cNvPr descr="Image" id="444" name="Google Shape;4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38" y="2175290"/>
            <a:ext cx="9334149" cy="461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"/>
          <p:cNvSpPr txBox="1"/>
          <p:nvPr>
            <p:ph type="title"/>
          </p:nvPr>
        </p:nvSpPr>
        <p:spPr>
          <a:xfrm>
            <a:off x="609600" y="807467"/>
            <a:ext cx="10547758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Splice – keeps the defined number of element</a:t>
            </a:r>
            <a:endParaRPr/>
          </a:p>
        </p:txBody>
      </p:sp>
      <p:pic>
        <p:nvPicPr>
          <p:cNvPr descr="Image" id="450" name="Google Shape;4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9267"/>
            <a:ext cx="10135561" cy="501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5"/>
          <p:cNvSpPr txBox="1"/>
          <p:nvPr>
            <p:ph type="title"/>
          </p:nvPr>
        </p:nvSpPr>
        <p:spPr>
          <a:xfrm>
            <a:off x="609599" y="807467"/>
            <a:ext cx="10405145" cy="87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Fill- Fills the whole array with defined items.</a:t>
            </a:r>
            <a:endParaRPr/>
          </a:p>
        </p:txBody>
      </p:sp>
      <p:pic>
        <p:nvPicPr>
          <p:cNvPr descr="Image" id="456" name="Google Shape;4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677798"/>
            <a:ext cx="9800002" cy="484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 txBox="1"/>
          <p:nvPr>
            <p:ph type="title"/>
          </p:nvPr>
        </p:nvSpPr>
        <p:spPr>
          <a:xfrm>
            <a:off x="609599" y="807467"/>
            <a:ext cx="8442122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Slice – selects a specific portion of the array</a:t>
            </a:r>
            <a:endParaRPr/>
          </a:p>
        </p:txBody>
      </p:sp>
      <p:pic>
        <p:nvPicPr>
          <p:cNvPr descr="Image" id="462" name="Google Shape;4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51067"/>
            <a:ext cx="6148626" cy="3855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Concat – joins two array</a:t>
            </a:r>
            <a:endParaRPr/>
          </a:p>
        </p:txBody>
      </p:sp>
      <p:pic>
        <p:nvPicPr>
          <p:cNvPr descr="Image" id="468" name="Google Shape;4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58158"/>
            <a:ext cx="6772712" cy="41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609599" y="807467"/>
            <a:ext cx="9599803" cy="90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Reverse – Reverses the whole array</a:t>
            </a:r>
            <a:endParaRPr/>
          </a:p>
        </p:txBody>
      </p:sp>
      <p:pic>
        <p:nvPicPr>
          <p:cNvPr descr="Image" id="474" name="Google Shape;4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711354"/>
            <a:ext cx="9882231" cy="488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>
            <p:ph type="title"/>
          </p:nvPr>
        </p:nvSpPr>
        <p:spPr>
          <a:xfrm>
            <a:off x="609600" y="807467"/>
            <a:ext cx="10698760" cy="736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Sort – Sort the whole array alphabetically</a:t>
            </a:r>
            <a:endParaRPr/>
          </a:p>
        </p:txBody>
      </p:sp>
      <p:pic>
        <p:nvPicPr>
          <p:cNvPr descr="Image" id="480" name="Google Shape;4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1874896"/>
            <a:ext cx="9666914" cy="478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Object</a:t>
            </a:r>
            <a:endParaRPr/>
          </a:p>
        </p:txBody>
      </p:sp>
      <p:sp>
        <p:nvSpPr>
          <p:cNvPr id="378" name="Google Shape;378;p2"/>
          <p:cNvSpPr txBox="1"/>
          <p:nvPr>
            <p:ph idx="1" type="body"/>
          </p:nvPr>
        </p:nvSpPr>
        <p:spPr>
          <a:xfrm>
            <a:off x="609600" y="1802167"/>
            <a:ext cx="10087992" cy="4380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None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 JavaScript, an object is an unordered collection of key-value pairs. Each key-value pair is called a property.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None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The key of a property can be a string. And the value of a property can be any valu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e, e.g., a string ,number, array or a function.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"/>
          <p:cNvSpPr txBox="1"/>
          <p:nvPr>
            <p:ph type="title"/>
          </p:nvPr>
        </p:nvSpPr>
        <p:spPr>
          <a:xfrm>
            <a:off x="609600" y="807467"/>
            <a:ext cx="10413534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Filter –Returns the items which meet a condition</a:t>
            </a:r>
            <a:endParaRPr/>
          </a:p>
        </p:txBody>
      </p:sp>
      <p:pic>
        <p:nvPicPr>
          <p:cNvPr descr="Image" id="486" name="Google Shape;4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71390"/>
            <a:ext cx="7007604" cy="438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"/>
          <p:cNvSpPr txBox="1"/>
          <p:nvPr>
            <p:ph type="title"/>
          </p:nvPr>
        </p:nvSpPr>
        <p:spPr>
          <a:xfrm>
            <a:off x="609600" y="807467"/>
            <a:ext cx="11076264" cy="98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Map- Loops the whole array and return the item and index</a:t>
            </a:r>
            <a:endParaRPr/>
          </a:p>
        </p:txBody>
      </p:sp>
      <p:pic>
        <p:nvPicPr>
          <p:cNvPr descr="Image" id="492" name="Google Shape;4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41255"/>
            <a:ext cx="7384584" cy="43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type="title"/>
          </p:nvPr>
        </p:nvSpPr>
        <p:spPr>
          <a:xfrm>
            <a:off x="609600" y="807467"/>
            <a:ext cx="9499134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Flat – Returns a new Array with all sub-array elements concantenated into it</a:t>
            </a:r>
            <a:endParaRPr/>
          </a:p>
        </p:txBody>
      </p:sp>
      <p:pic>
        <p:nvPicPr>
          <p:cNvPr descr="Image" id="498" name="Google Shape;4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95711"/>
            <a:ext cx="8811237" cy="424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"/>
          <p:cNvSpPr txBox="1"/>
          <p:nvPr>
            <p:ph type="title"/>
          </p:nvPr>
        </p:nvSpPr>
        <p:spPr>
          <a:xfrm>
            <a:off x="609600" y="807467"/>
            <a:ext cx="8383398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indexOf- Returns the index of the item</a:t>
            </a:r>
            <a:endParaRPr/>
          </a:p>
        </p:txBody>
      </p:sp>
      <p:pic>
        <p:nvPicPr>
          <p:cNvPr descr="Image" id="504" name="Google Shape;5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49506"/>
            <a:ext cx="8097036" cy="400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>
            <p:ph type="title"/>
          </p:nvPr>
        </p:nvSpPr>
        <p:spPr>
          <a:xfrm>
            <a:off x="609600" y="807467"/>
            <a:ext cx="8316286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findIndex- Returns the index of the first item that passes the condition</a:t>
            </a:r>
            <a:endParaRPr/>
          </a:p>
        </p:txBody>
      </p:sp>
      <p:pic>
        <p:nvPicPr>
          <p:cNvPr descr="Image" id="510" name="Google Shape;5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73177"/>
            <a:ext cx="6699482" cy="387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/>
          <p:nvPr>
            <p:ph type="title"/>
          </p:nvPr>
        </p:nvSpPr>
        <p:spPr>
          <a:xfrm>
            <a:off x="609599" y="807467"/>
            <a:ext cx="8349843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Includes – Checks if a specific item is in the array or not</a:t>
            </a:r>
            <a:endParaRPr/>
          </a:p>
        </p:txBody>
      </p:sp>
      <p:pic>
        <p:nvPicPr>
          <p:cNvPr descr="Image" id="516" name="Google Shape;5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096363"/>
            <a:ext cx="7090532" cy="430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Find – Returns the first item that passes the condition</a:t>
            </a:r>
            <a:endParaRPr/>
          </a:p>
        </p:txBody>
      </p:sp>
      <p:pic>
        <p:nvPicPr>
          <p:cNvPr descr="Image" id="522" name="Google Shape;5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57226"/>
            <a:ext cx="6452969" cy="391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Join – joins all the items with a specific item between them</a:t>
            </a:r>
            <a:endParaRPr/>
          </a:p>
        </p:txBody>
      </p:sp>
      <p:pic>
        <p:nvPicPr>
          <p:cNvPr descr="Image" id="528" name="Google Shape;5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51067"/>
            <a:ext cx="6041907" cy="36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Accessing Properties</a:t>
            </a:r>
            <a:endParaRPr/>
          </a:p>
        </p:txBody>
      </p:sp>
      <p:sp>
        <p:nvSpPr>
          <p:cNvPr id="384" name="Google Shape;384;p3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Dot notation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Bracket notation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"/>
          <p:cNvSpPr txBox="1"/>
          <p:nvPr>
            <p:ph type="title"/>
          </p:nvPr>
        </p:nvSpPr>
        <p:spPr>
          <a:xfrm>
            <a:off x="609599" y="807467"/>
            <a:ext cx="7661945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Modifying  the value of the Property</a:t>
            </a:r>
            <a:endParaRPr/>
          </a:p>
        </p:txBody>
      </p:sp>
      <p:sp>
        <p:nvSpPr>
          <p:cNvPr id="390" name="Google Shape;390;p4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-US"/>
              <a:t>To change the value of a Property use the assignment operator(=)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Adding a new Property </a:t>
            </a:r>
            <a:endParaRPr/>
          </a:p>
        </p:txBody>
      </p:sp>
      <p:sp>
        <p:nvSpPr>
          <p:cNvPr id="396" name="Google Shape;396;p5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-US"/>
              <a:t>You can also add a new property after creation unlike other languages like Java.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Deleting a Property</a:t>
            </a:r>
            <a:endParaRPr/>
          </a:p>
        </p:txBody>
      </p:sp>
      <p:sp>
        <p:nvSpPr>
          <p:cNvPr id="402" name="Google Shape;402;p6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-US"/>
              <a:t>To delete a property use the delete operator.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Checking if a Property exist</a:t>
            </a:r>
            <a:endParaRPr/>
          </a:p>
        </p:txBody>
      </p:sp>
      <p:sp>
        <p:nvSpPr>
          <p:cNvPr id="408" name="Google Shape;408;p7"/>
          <p:cNvSpPr txBox="1"/>
          <p:nvPr>
            <p:ph idx="1" type="body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-US"/>
              <a:t>To check if a property exist use the in operator which will return true or false .</a:t>
            </a:r>
            <a:endParaRPr/>
          </a:p>
          <a:p>
            <a:pPr indent="-3428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The This Keyword</a:t>
            </a:r>
            <a:endParaRPr/>
          </a:p>
        </p:txBody>
      </p:sp>
      <p:sp>
        <p:nvSpPr>
          <p:cNvPr id="414" name="Google Shape;414;p8"/>
          <p:cNvSpPr txBox="1"/>
          <p:nvPr>
            <p:ph idx="1" type="body"/>
          </p:nvPr>
        </p:nvSpPr>
        <p:spPr>
          <a:xfrm>
            <a:off x="609599" y="1803633"/>
            <a:ext cx="9985695" cy="4378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-US"/>
              <a:t>The this keyword refers to an object that is executing the current piece of code. It references the object that is executing the current function.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"/>
          <p:cNvSpPr txBox="1"/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420" name="Google Shape;420;p9"/>
          <p:cNvSpPr txBox="1"/>
          <p:nvPr>
            <p:ph idx="1" type="body"/>
          </p:nvPr>
        </p:nvSpPr>
        <p:spPr>
          <a:xfrm>
            <a:off x="609599" y="2390862"/>
            <a:ext cx="10489035" cy="379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Char char="▸"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 JavaScript, an array is an ordered list of values. Each value is called an element specified by an index.</a:t>
            </a:r>
            <a:endParaRPr/>
          </a:p>
          <a:p>
            <a:pPr indent="0" lvl="0" marL="152396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None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An JavaScript array has the following characteristics: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First, an array can hold values of mixed types. For example, you can have an array that stores elements with the types number, string, and boolean.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AutoNum type="arabicPeriod"/>
            </a:pPr>
            <a:r>
              <a:rPr b="0" i="0"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Second, the size of an array is dynamic and auto-growing. In other words, you don’t need to specify the array size upfront.</a:t>
            </a:r>
            <a:endParaRPr/>
          </a:p>
          <a:p>
            <a:pPr indent="-342888" lvl="0" marL="60958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2022-07-11T00:06:33Z</dcterms:created>
  <dc:creator>Jonathan Ndambuki</dc:creator>
</cp:coreProperties>
</file>