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F12CF-2059-488E-BB49-9160090FB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3489A-24A2-4D17-94C8-EB8759588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5D94-2E6B-46EB-AE47-B3CC5A22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A5A6C-3689-4EE2-9421-B90183DC2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89535-38A1-4CCA-AAB5-48775B3A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77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15152-05B5-4B2F-B3AF-BB996832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675D3-6BE5-4F8C-8482-B000A131F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0B363-9E7C-4479-ADF5-0312174F1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CBC5-088D-4D4A-9BAF-1493F665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36DEF-D920-4386-BEF1-01CFE1BBC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56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E11E42-E76A-4232-9B17-2987C8787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9A6D0-163D-452C-8EFA-A1C0EF22D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66BD7-188C-4D3E-9AB0-91A2C36CC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0C46C-2234-4C51-BA6D-469832268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3AEB-9239-474C-B0E2-A1DC8225A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0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ABFF8-8AA9-4BB0-AFD6-229854BD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D549-6CEC-433A-BE26-B73AC07BC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2FFBD-E526-4F75-9638-D5D9BDEF4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A1765-BDD9-4724-A4EE-FE28992BE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190C7-A140-423D-9F02-AB76AAE0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1A44E-25F1-49AA-9A57-F0BF935B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1F22F-65C0-4831-9F1F-7F07D103A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2D8DE-346C-4A5C-A449-98A555AE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74BC1-AABA-4399-934D-F8F5B1DA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A7524-8BEA-4EB8-A71C-0C204E45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86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8FA8-E340-400F-838B-85BD9218A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6A45-9DF9-43AE-B0C5-74BB3C97D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AF805-765E-4771-A77C-BA89EFD71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DC6E6-AAD9-4CC8-A151-5A433AE7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AF617-AB02-4D5B-9DB7-ABB4E9D1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1BBD9-F28A-4144-A4E0-9CEE8E04C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7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1693A-A696-4AE4-9889-B510542A4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DE7EC-70A1-4133-BFC5-1465D5877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602F6-4A8F-446E-BAD7-198890F3E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DB61E1-8082-489F-8CE6-F48F67F6B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44D86-032C-466D-A463-564797C41D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7351CF-8E19-4656-A3CB-DCC93BCA1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FD3E2-84F9-481D-B5A8-7B2EAE21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12D23-3844-4D39-BD8D-41E11CE4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1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CCBD-FBD2-4A36-A428-5787DC6BD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E99D7-F551-4125-BE6F-CE2AB938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31803-2B96-482B-8C57-AD34AA30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FD8BC3-C4B5-4E8F-A2C3-8A823B4C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3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EA722-4B99-41CD-AC9B-15C39DCD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F1F0D-0AF9-4501-B0F7-C180B06C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5B9C8-BF17-48AC-A052-5A2AD4450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1C517-67CE-4B01-874F-F5E1446D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25A3-0A67-4CEB-993C-3259D7AD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68E1B-C42B-42BC-897E-833D9365A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47F27-32CA-4C57-82A6-5D8DBBEF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A7547B-D503-4C1E-B6B3-3D00F92A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D81EA-46A8-4CCF-9733-8327AF8CD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5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8C3C-9ACC-4119-8E89-2DC878BCE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4D4F0-C47A-4892-8604-6CC9D473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E08A5-85F0-4C15-9911-0DC10730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AF05BF-DD84-47AE-8659-34DEC7B6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58F04-260E-4586-A313-26513E3E6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32272-7D1C-4540-8875-FFEC1F1A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4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BCFD95-C35F-43A0-9056-A7EF57D2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8760A-2292-4F41-B474-4BCB79BBD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C2D0-76BD-4093-B32B-842F9EEDD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1725C-F780-47F2-B8DF-0050F402C368}" type="datetimeFigureOut">
              <a:rPr lang="en-US" smtClean="0"/>
              <a:t>7/13/2022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089BA-7F00-4A9E-95CC-AB1FDBDCD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C9C64-E633-4F2B-93D4-C6395B6AC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5516B-13F2-4EA5-839F-B408AEDA7E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99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F6951-8578-404B-BB01-AC7700A6FA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</p:spTree>
    <p:extLst>
      <p:ext uri="{BB962C8B-B14F-4D97-AF65-F5344CB8AC3E}">
        <p14:creationId xmlns:p14="http://schemas.microsoft.com/office/powerpoint/2010/main" val="16768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A7456-3D17-4559-90B1-D97F705FA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2E0FC-DA51-42AF-8557-227BE0B4D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953" y="329784"/>
            <a:ext cx="10970156" cy="617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854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9778D-BCAB-DF08-028E-A7D2AB44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D31A5-8F81-F210-6D78-A2836FC78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keyword is used to refer to the html document.</a:t>
            </a:r>
          </a:p>
          <a:p>
            <a:pPr marL="0" indent="0">
              <a:buNone/>
            </a:pPr>
            <a:r>
              <a:rPr lang="en-US" dirty="0"/>
              <a:t>Through this keyword we can access:</a:t>
            </a:r>
          </a:p>
          <a:p>
            <a:pPr marL="0" indent="0">
              <a:buNone/>
            </a:pPr>
            <a:r>
              <a:rPr lang="en-US" dirty="0"/>
              <a:t>All elements</a:t>
            </a:r>
          </a:p>
          <a:p>
            <a:pPr marL="0" indent="0">
              <a:buNone/>
            </a:pPr>
            <a:r>
              <a:rPr lang="en-US" dirty="0"/>
              <a:t>The head</a:t>
            </a:r>
          </a:p>
          <a:p>
            <a:pPr marL="0" indent="0">
              <a:buNone/>
            </a:pPr>
            <a:r>
              <a:rPr lang="en-US" dirty="0"/>
              <a:t>The body</a:t>
            </a:r>
          </a:p>
          <a:p>
            <a:pPr marL="0" indent="0">
              <a:buNone/>
            </a:pPr>
            <a:r>
              <a:rPr lang="en-US" dirty="0"/>
              <a:t>The domain</a:t>
            </a:r>
          </a:p>
          <a:p>
            <a:pPr marL="0" indent="0">
              <a:buNone/>
            </a:pPr>
            <a:r>
              <a:rPr lang="en-US" dirty="0"/>
              <a:t>The URL</a:t>
            </a:r>
          </a:p>
          <a:p>
            <a:pPr marL="0" indent="0">
              <a:buNone/>
            </a:pPr>
            <a:r>
              <a:rPr lang="en-US" dirty="0"/>
              <a:t>The content type ….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9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E5F-6184-462C-A94F-F6A874E6F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GetElementByID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D22AA-6B6E-4F6F-9DE6-D758C799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select element based on their ids.</a:t>
            </a:r>
          </a:p>
          <a:p>
            <a:endParaRPr lang="en-US" dirty="0"/>
          </a:p>
          <a:p>
            <a:r>
              <a:rPr lang="en-US" dirty="0"/>
              <a:t>You can change the style of an element.</a:t>
            </a:r>
          </a:p>
          <a:p>
            <a:r>
              <a:rPr lang="en-US" dirty="0"/>
              <a:t>Changing </a:t>
            </a:r>
            <a:r>
              <a:rPr lang="en-US"/>
              <a:t>text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5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0CBE-121E-4875-956B-229C9975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Selector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0AD7-5C4E-434A-8CEE-C3910A05E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 is similar  to CSS; </a:t>
            </a:r>
          </a:p>
          <a:p>
            <a:r>
              <a:rPr lang="en-US" dirty="0"/>
              <a:t>You can select by a className ,id  and by tags.</a:t>
            </a:r>
          </a:p>
          <a:p>
            <a:r>
              <a:rPr lang="en-US" dirty="0"/>
              <a:t>If multiple element share a className query selector will select the first only.</a:t>
            </a:r>
          </a:p>
          <a:p>
            <a:r>
              <a:rPr lang="en-US" dirty="0"/>
              <a:t>You can also nest just like </a:t>
            </a:r>
            <a:r>
              <a:rPr lang="en-US" dirty="0" err="1"/>
              <a:t>css</a:t>
            </a:r>
            <a:r>
              <a:rPr lang="en-US" dirty="0"/>
              <a:t>.</a:t>
            </a:r>
          </a:p>
          <a:p>
            <a:r>
              <a:rPr lang="en-US" dirty="0"/>
              <a:t>With Query selector you can get the first-child-last-child and n-</a:t>
            </a:r>
            <a:r>
              <a:rPr lang="en-US" dirty="0" err="1"/>
              <a:t>th</a:t>
            </a:r>
            <a:r>
              <a:rPr lang="en-US" dirty="0"/>
              <a:t> child.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0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712B7-21C0-4F3C-8956-7B80BA20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MULTIPLE ELEMENT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F7769-EB33-4E61-8CC8-07E2B1D5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getElementsByClassName</a:t>
            </a:r>
            <a:endParaRPr lang="en-US" dirty="0"/>
          </a:p>
          <a:p>
            <a:endParaRPr lang="en-US" dirty="0"/>
          </a:p>
          <a:p>
            <a:r>
              <a:rPr lang="en-US" dirty="0"/>
              <a:t>You can also nest like this:</a:t>
            </a:r>
          </a:p>
          <a:p>
            <a:pPr marL="0" indent="0">
              <a:buNone/>
            </a:pPr>
            <a:r>
              <a:rPr lang="en-US" b="0" dirty="0" err="1">
                <a:effectLst/>
                <a:latin typeface="Consolas" panose="020B0609020204030204" pitchFamily="49" charset="0"/>
              </a:rPr>
              <a:t>document.querySelector</a:t>
            </a:r>
            <a:r>
              <a:rPr lang="en-US" b="0" dirty="0">
                <a:effectLst/>
                <a:latin typeface="Consolas" panose="020B0609020204030204" pitchFamily="49" charset="0"/>
              </a:rPr>
              <a:t>('#secondary').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getElementsByClassName</a:t>
            </a:r>
            <a:r>
              <a:rPr lang="en-US" b="0" dirty="0">
                <a:effectLst/>
                <a:latin typeface="Consolas" panose="020B0609020204030204" pitchFamily="49" charset="0"/>
              </a:rPr>
              <a:t>('link');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39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31E88-B496-4348-AB60-FF3389B46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getElementsByTagname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D0F26-3F2B-4C62-A5CA-F4526206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is used to get one or more elements using the tag </a:t>
            </a:r>
            <a:r>
              <a:rPr lang="en-US" dirty="0" err="1"/>
              <a:t>anme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7606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3722-720E-4270-99F5-DA3DE30A1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QuerySelectorAll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05A1C-79C0-4764-97D3-20709EFC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Select Multiple Elements</a:t>
            </a:r>
          </a:p>
        </p:txBody>
      </p:sp>
    </p:spTree>
    <p:extLst>
      <p:ext uri="{BB962C8B-B14F-4D97-AF65-F5344CB8AC3E}">
        <p14:creationId xmlns:p14="http://schemas.microsoft.com/office/powerpoint/2010/main" val="304556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157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Office Theme</vt:lpstr>
      <vt:lpstr>DOCUMENT OBJECT MODEL</vt:lpstr>
      <vt:lpstr>PowerPoint Presentation</vt:lpstr>
      <vt:lpstr>Document</vt:lpstr>
      <vt:lpstr>GetElementByID</vt:lpstr>
      <vt:lpstr>Query Selector</vt:lpstr>
      <vt:lpstr>SELECT MULTIPLE ELEMENT </vt:lpstr>
      <vt:lpstr>getElementsByTagname</vt:lpstr>
      <vt:lpstr>QuerySelectorAll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 OBJECT MODEL</dc:title>
  <dc:creator>User</dc:creator>
  <cp:lastModifiedBy>Jonathan Ndambuki</cp:lastModifiedBy>
  <cp:revision>6</cp:revision>
  <dcterms:created xsi:type="dcterms:W3CDTF">2022-01-27T16:25:34Z</dcterms:created>
  <dcterms:modified xsi:type="dcterms:W3CDTF">2022-07-13T00:42:42Z</dcterms:modified>
</cp:coreProperties>
</file>