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B7CCE-F3B5-4D2D-9664-BBC0AB4E89C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D593-3EE6-44A7-AAD9-8B4986B3C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9D593-3EE6-44A7-AAD9-8B4986B3C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1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AA9CD28-5D5F-8C0B-2EE5-DBE6FA2E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266CE-A874-EE96-1540-FDD47B90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38576"/>
            <a:ext cx="9144000" cy="174937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B882-A627-DFF7-70D0-A290718F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 Modular Chat-Based Multi-Tool Program</a:t>
            </a:r>
            <a:endParaRPr lang="en-US" sz="320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BCF16-06D0-E0E7-8261-145FF0A7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55"/>
          <a:stretch/>
        </p:blipFill>
        <p:spPr>
          <a:xfrm>
            <a:off x="345587" y="351811"/>
            <a:ext cx="5682958" cy="329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0F9C0-E4A1-89DB-5523-10C96814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57" y="351810"/>
            <a:ext cx="5774790" cy="329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471A1-1A3D-1289-5DEC-6653F200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55" y="3738567"/>
            <a:ext cx="6437204" cy="29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614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BCDE-066C-4FE6-3852-68B44E6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F60A-431A-1F1C-8000-B61CE0D3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Security Tools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Generator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Creates secure random passwords (8-50 chars)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Strength Checker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Evaluates security on 5 criteria,</a:t>
            </a:r>
            <a:b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And gives feedback on how to make your</a:t>
            </a:r>
            <a:b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stronger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D4114-46C8-D604-9216-9415CF04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843"/>
            <a:ext cx="5540019" cy="31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FBBE4-2AC5-5D07-81DA-A4565BCF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" y="975564"/>
            <a:ext cx="6384335" cy="510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74470-3398-93EF-9983-AC4DCA57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77" y="443031"/>
            <a:ext cx="5586905" cy="61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12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E4A-249E-F9A3-FC33-3AA0921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4C6C-52CE-D00F-F5CB-CEB2A93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Probability Systems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 Generator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Custom range outputs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Coin Flip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Simulates heads/tails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Dice Roll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6-sided die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EF8E-67DC-A1C9-CC23-E16021B0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51" y="2133779"/>
            <a:ext cx="6765449" cy="35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099D5-64BE-3B4D-DC5E-4A514369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27" y="564158"/>
            <a:ext cx="8345546" cy="3041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6DDE8-7297-8D52-BFFE-F52FB46C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26" y="3701955"/>
            <a:ext cx="8345547" cy="110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CB72-5B0C-DA43-E83C-0425226E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226" y="4907299"/>
            <a:ext cx="8345466" cy="15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41794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108-BBC4-C13D-C217-ADBD82B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6C67-FD77-2EB2-A06D-4A1AE917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6" y="2606040"/>
            <a:ext cx="10515600" cy="425196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Entertainment Modules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 Guesser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1-100 guessing with attempt counter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Tic-Tac-Toe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AI opponent with win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FF15-B97E-E9E1-CD52-E37665F5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14" y="2391963"/>
            <a:ext cx="6046086" cy="32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E6AED-080C-AF07-EC1E-AF453E26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365200"/>
            <a:ext cx="6556923" cy="412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F59AB-7CF3-8696-066A-4632B5DF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06" y="330100"/>
            <a:ext cx="4798267" cy="6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7645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23C9-A627-CDC3-ECE4-322A8C90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 Organizer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1E46-2A10-AED8-660D-C0CFE42A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Productivity Tool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Add Tasks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Simple text entry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List Manager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Numbered task display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Remove Function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Position-based deletion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F60D1-9EC9-2B10-8FEF-54693A67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5" y="2126811"/>
            <a:ext cx="6081136" cy="34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61A5D-3C31-B60C-A299-586AEF3A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5" y="823058"/>
            <a:ext cx="5895955" cy="2928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6F075-5449-5322-013D-2C39FB96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55" y="4307921"/>
            <a:ext cx="7589447" cy="159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05E0E-B592-918E-6C28-64E3B331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79" y="823058"/>
            <a:ext cx="5495688" cy="29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592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A459-D1F9-1878-7E1A-45EA3DC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Expansion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5A5D-0035-2B59-83C6-403AF55C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kern="100" dirty="0" err="1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UtilityBot's</a:t>
            </a: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modular design allows effortless feature additions: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A3377-5693-A4F8-8550-B2CDBF70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18724"/>
              </p:ext>
            </p:extLst>
          </p:nvPr>
        </p:nvGraphicFramePr>
        <p:xfrm>
          <a:off x="1175616" y="2573294"/>
          <a:ext cx="7679748" cy="34861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72741">
                  <a:extLst>
                    <a:ext uri="{9D8B030D-6E8A-4147-A177-3AD203B41FA5}">
                      <a16:colId xmlns:a16="http://schemas.microsoft.com/office/drawing/2014/main" val="622123146"/>
                    </a:ext>
                  </a:extLst>
                </a:gridCol>
                <a:gridCol w="5707007">
                  <a:extLst>
                    <a:ext uri="{9D8B030D-6E8A-4147-A177-3AD203B41FA5}">
                      <a16:colId xmlns:a16="http://schemas.microsoft.com/office/drawing/2014/main" val="2829524920"/>
                    </a:ext>
                  </a:extLst>
                </a:gridCol>
              </a:tblGrid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Existing Feature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Expansion Opportunities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6491645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Calculator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 calorie/loan calculators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568669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Converter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Support volume/energy/weight units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954919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Games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Include puzzles/trivia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9768357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Tasks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 priority levels/due dates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03F7-744D-AEF7-D523-9380E40E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 Overview</a:t>
            </a:r>
            <a:endParaRPr lang="en-US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D5E4-5EE9-19EB-292F-15F820B5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</a:t>
            </a: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an extensible console application that integrates practical tools through a conversational interface. Designed for easy feature expansion, it currently offers core utilities accessible via text/numeric commands.</a:t>
            </a:r>
          </a:p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Libraries Used: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650A4-8B34-08D2-2748-7A915A0A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3" t="8679"/>
          <a:stretch/>
        </p:blipFill>
        <p:spPr>
          <a:xfrm>
            <a:off x="838200" y="3875811"/>
            <a:ext cx="10515600" cy="1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6A0D-CE21-4200-5CAE-C291C2D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468443"/>
            <a:ext cx="11315699" cy="3392424"/>
          </a:xfrm>
        </p:spPr>
        <p:txBody>
          <a:bodyPr>
            <a:noAutofit/>
          </a:bodyPr>
          <a:lstStyle/>
          <a:p>
            <a:r>
              <a:rPr lang="en-US" sz="1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2222D-5718-14F7-37CF-C46C84939B72}"/>
              </a:ext>
            </a:extLst>
          </p:cNvPr>
          <p:cNvSpPr txBox="1"/>
          <p:nvPr/>
        </p:nvSpPr>
        <p:spPr>
          <a:xfrm>
            <a:off x="3952240" y="5191760"/>
            <a:ext cx="426720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Submitted By:</a:t>
            </a:r>
            <a:endParaRPr lang="en-US" sz="1800" b="1" kern="1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Taha Khalid 		F2024266524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Muhammad Umer 		F2024266504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Talal Ahmad 		F2024266521</a:t>
            </a:r>
            <a:endParaRPr lang="en-US" sz="1800" kern="100" dirty="0">
              <a:effectLst/>
              <a:latin typeface="Aptos" panose="020B00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CE1-762F-8F41-4194-3765ACCD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 Categories</a:t>
            </a:r>
            <a:br>
              <a:rPr lang="en-US" sz="1800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FB4FF-B1D9-2573-186E-6F9BCB85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08" y="2164779"/>
            <a:ext cx="9039583" cy="4353928"/>
          </a:xfrm>
        </p:spPr>
      </p:pic>
    </p:spTree>
    <p:extLst>
      <p:ext uri="{BB962C8B-B14F-4D97-AF65-F5344CB8AC3E}">
        <p14:creationId xmlns:p14="http://schemas.microsoft.com/office/powerpoint/2010/main" val="395455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D594-B4DA-5B7F-6D33-1E1C6528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Interaction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9B26-631A-93B1-2F1E-B418026E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Greeting System:</a:t>
            </a:r>
            <a:b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Greets the User upon starting the program using 5 different pre-defined messages randomly.  </a:t>
            </a: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sz="300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Exit Protocol:</a:t>
            </a:r>
            <a:b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Breaks from the main body after giving a random pre-defined goodbye message when command “bye”  or “9” is executed, hence exiting the program.</a:t>
            </a: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F92F3-467A-D067-8A5D-2F5B343D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8" y="2843930"/>
            <a:ext cx="7641727" cy="117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18979-0A3A-0AE8-2047-67963AFE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18" y="5407347"/>
            <a:ext cx="764172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D69-6B06-AC8F-EBBD-AEFC341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3385-6746-0353-FD85-FBEE45D1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6445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7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Mathematical &amp; Analytical Tools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Basic Math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Handles +, -, ×, ÷ operations with error checking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BMI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Computes Body Mass Index with WHO health categories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Age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Determines exact age using system date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Tip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Calculates gratuity percentages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Factorial Generator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Computes factorial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44C91-E96D-8B61-E0BA-A780CA5E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20" y="2704913"/>
            <a:ext cx="4367880" cy="31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08B68-40A2-8256-243D-4C027583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5" y="128105"/>
            <a:ext cx="4030943" cy="3679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D13BE-7FE9-EB98-6644-D6E1A418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79" b="979"/>
          <a:stretch/>
        </p:blipFill>
        <p:spPr>
          <a:xfrm>
            <a:off x="4289196" y="128104"/>
            <a:ext cx="3881843" cy="3679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4DA87-D7AC-7090-5DB2-C678F2FE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638"/>
          <a:stretch/>
        </p:blipFill>
        <p:spPr>
          <a:xfrm>
            <a:off x="8246967" y="160131"/>
            <a:ext cx="3762708" cy="3647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70C93-8BC9-4A79-CCE0-A34E26858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25" y="3935326"/>
            <a:ext cx="5649515" cy="2754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F7BC4-530B-6BAD-C27B-4FDB89B44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310" y="3935326"/>
            <a:ext cx="5983365" cy="27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8750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8C6-BF99-82A3-A043-013681EB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0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Unit Converter</a:t>
            </a:r>
            <a:br>
              <a:rPr lang="en-US" sz="1800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D4C6-36BD-1F95-4949-5AFA2B41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68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Measurement Translation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Currency Converter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Supports 7 currencies with USD intermediary conversion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Temperature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Accurate °C ↔ °F translations</a:t>
            </a:r>
          </a:p>
          <a:p>
            <a:pPr marL="342900" indent="-342900">
              <a:lnSpc>
                <a:spcPct val="12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Length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Meters ↔ Feet conversions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CB8D1-53A4-4816-B82E-A26AD913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98" y="2486853"/>
            <a:ext cx="4637743" cy="28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4CA9B-895E-E71E-B9C2-8EB1A8A4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370236"/>
            <a:ext cx="5938221" cy="611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B0241-0DE5-CCA6-9345-13EB1CA4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17" y="370236"/>
            <a:ext cx="4122175" cy="29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282E9-99F9-7C73-8997-581B188D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718" y="3464423"/>
            <a:ext cx="4122174" cy="30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5485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62B-0054-0333-5476-0D27FF8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Clock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4343-D1C6-AE86-D849-52A7AC4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784"/>
            <a:ext cx="10515600" cy="3140456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Time Management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Live Time Display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Shows current system time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Countdown Timer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Customizable alert system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Stopwatch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Lap tracking with start/stop control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16847-9655-965D-5CBB-88A9E02B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80" y="2371430"/>
            <a:ext cx="522816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367</Words>
  <Application>Microsoft Office PowerPoint</Application>
  <PresentationFormat>Widescreen</PresentationFormat>
  <Paragraphs>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ADLaM Display</vt:lpstr>
      <vt:lpstr>Aptos</vt:lpstr>
      <vt:lpstr>Arial</vt:lpstr>
      <vt:lpstr>Modern Love</vt:lpstr>
      <vt:lpstr>Symbol</vt:lpstr>
      <vt:lpstr>The Hand</vt:lpstr>
      <vt:lpstr>Times New Roman</vt:lpstr>
      <vt:lpstr>Wingdings</vt:lpstr>
      <vt:lpstr>SketchyVTI</vt:lpstr>
      <vt:lpstr>UtilityBot</vt:lpstr>
      <vt:lpstr>Program Overview</vt:lpstr>
      <vt:lpstr>Feature Categories </vt:lpstr>
      <vt:lpstr>Core Interaction Elements</vt:lpstr>
      <vt:lpstr>Calculator System</vt:lpstr>
      <vt:lpstr>PowerPoint Presentation</vt:lpstr>
      <vt:lpstr>Unit Converter </vt:lpstr>
      <vt:lpstr>PowerPoint Presentation</vt:lpstr>
      <vt:lpstr>Clock Suite</vt:lpstr>
      <vt:lpstr>PowerPoint Presentation</vt:lpstr>
      <vt:lpstr>Password Manager</vt:lpstr>
      <vt:lpstr>PowerPoint Presentation</vt:lpstr>
      <vt:lpstr>Random Generator</vt:lpstr>
      <vt:lpstr>PowerPoint Presentation</vt:lpstr>
      <vt:lpstr>Game Collection</vt:lpstr>
      <vt:lpstr>PowerPoint Presentation</vt:lpstr>
      <vt:lpstr>Task Organizer</vt:lpstr>
      <vt:lpstr>PowerPoint Presentation</vt:lpstr>
      <vt:lpstr>Expansion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Khalid</dc:creator>
  <cp:lastModifiedBy>Taha Khalid</cp:lastModifiedBy>
  <cp:revision>5</cp:revision>
  <dcterms:created xsi:type="dcterms:W3CDTF">2025-01-30T18:24:00Z</dcterms:created>
  <dcterms:modified xsi:type="dcterms:W3CDTF">2025-02-02T13:30:09Z</dcterms:modified>
</cp:coreProperties>
</file>