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4" r:id="rId7"/>
    <p:sldId id="261" r:id="rId8"/>
    <p:sldId id="262" r:id="rId9"/>
    <p:sldId id="265" r:id="rId10"/>
    <p:sldId id="267"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9444E-F876-4D22-B089-74A3B20F21C8}" v="10" dt="2021-06-04T03:47:14.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Bergmans" userId="00b0a297ebb35906" providerId="LiveId" clId="{ACF9444E-F876-4D22-B089-74A3B20F21C8}"/>
    <pc:docChg chg="undo custSel addSld delSld modSld">
      <pc:chgData name="Francis Bergmans" userId="00b0a297ebb35906" providerId="LiveId" clId="{ACF9444E-F876-4D22-B089-74A3B20F21C8}" dt="2021-06-04T03:49:32.472" v="117" actId="2711"/>
      <pc:docMkLst>
        <pc:docMk/>
      </pc:docMkLst>
      <pc:sldChg chg="modSp mod">
        <pc:chgData name="Francis Bergmans" userId="00b0a297ebb35906" providerId="LiveId" clId="{ACF9444E-F876-4D22-B089-74A3B20F21C8}" dt="2021-06-04T03:49:32.472" v="117" actId="2711"/>
        <pc:sldMkLst>
          <pc:docMk/>
          <pc:sldMk cId="3747997864" sldId="256"/>
        </pc:sldMkLst>
        <pc:spChg chg="mod">
          <ac:chgData name="Francis Bergmans" userId="00b0a297ebb35906" providerId="LiveId" clId="{ACF9444E-F876-4D22-B089-74A3B20F21C8}" dt="2021-06-04T03:49:32.472" v="117" actId="2711"/>
          <ac:spMkLst>
            <pc:docMk/>
            <pc:sldMk cId="3747997864" sldId="256"/>
            <ac:spMk id="3" creationId="{2FF18D2B-5A4A-417A-8D80-78E55B2C35CE}"/>
          </ac:spMkLst>
        </pc:spChg>
      </pc:sldChg>
      <pc:sldChg chg="addSp delSp modSp mod setBg">
        <pc:chgData name="Francis Bergmans" userId="00b0a297ebb35906" providerId="LiveId" clId="{ACF9444E-F876-4D22-B089-74A3B20F21C8}" dt="2021-06-04T03:44:00.469" v="16" actId="26606"/>
        <pc:sldMkLst>
          <pc:docMk/>
          <pc:sldMk cId="1552554872" sldId="259"/>
        </pc:sldMkLst>
        <pc:spChg chg="mod">
          <ac:chgData name="Francis Bergmans" userId="00b0a297ebb35906" providerId="LiveId" clId="{ACF9444E-F876-4D22-B089-74A3B20F21C8}" dt="2021-06-04T03:44:00.469" v="16" actId="26606"/>
          <ac:spMkLst>
            <pc:docMk/>
            <pc:sldMk cId="1552554872" sldId="259"/>
            <ac:spMk id="2" creationId="{958BE52F-2FF1-47CE-9600-5F356B473640}"/>
          </ac:spMkLst>
        </pc:spChg>
        <pc:spChg chg="del">
          <ac:chgData name="Francis Bergmans" userId="00b0a297ebb35906" providerId="LiveId" clId="{ACF9444E-F876-4D22-B089-74A3B20F21C8}" dt="2021-06-04T03:43:41.882" v="0"/>
          <ac:spMkLst>
            <pc:docMk/>
            <pc:sldMk cId="1552554872" sldId="259"/>
            <ac:spMk id="3" creationId="{03E93753-87FC-4567-8F3B-462E4D80F868}"/>
          </ac:spMkLst>
        </pc:spChg>
        <pc:spChg chg="add">
          <ac:chgData name="Francis Bergmans" userId="00b0a297ebb35906" providerId="LiveId" clId="{ACF9444E-F876-4D22-B089-74A3B20F21C8}" dt="2021-06-04T03:44:00.469" v="16" actId="26606"/>
          <ac:spMkLst>
            <pc:docMk/>
            <pc:sldMk cId="1552554872" sldId="259"/>
            <ac:spMk id="12" creationId="{7F57BEA8-497D-4AA8-8A18-BDCD696B25FE}"/>
          </ac:spMkLst>
        </pc:spChg>
        <pc:picChg chg="add mod">
          <ac:chgData name="Francis Bergmans" userId="00b0a297ebb35906" providerId="LiveId" clId="{ACF9444E-F876-4D22-B089-74A3B20F21C8}" dt="2021-06-04T03:44:00.469" v="16" actId="26606"/>
          <ac:picMkLst>
            <pc:docMk/>
            <pc:sldMk cId="1552554872" sldId="259"/>
            <ac:picMk id="5" creationId="{E48A3601-A02F-4F8C-B03D-40C2A628AA50}"/>
          </ac:picMkLst>
        </pc:picChg>
        <pc:cxnChg chg="add">
          <ac:chgData name="Francis Bergmans" userId="00b0a297ebb35906" providerId="LiveId" clId="{ACF9444E-F876-4D22-B089-74A3B20F21C8}" dt="2021-06-04T03:44:00.469" v="16" actId="26606"/>
          <ac:cxnSpMkLst>
            <pc:docMk/>
            <pc:sldMk cId="1552554872" sldId="259"/>
            <ac:cxnSpMk id="10" creationId="{D2E961F1-4A28-4A5F-BBD4-6E400E5E6C75}"/>
          </ac:cxnSpMkLst>
        </pc:cxnChg>
        <pc:cxnChg chg="add">
          <ac:chgData name="Francis Bergmans" userId="00b0a297ebb35906" providerId="LiveId" clId="{ACF9444E-F876-4D22-B089-74A3B20F21C8}" dt="2021-06-04T03:44:00.469" v="16" actId="26606"/>
          <ac:cxnSpMkLst>
            <pc:docMk/>
            <pc:sldMk cId="1552554872" sldId="259"/>
            <ac:cxnSpMk id="14" creationId="{A82415D3-DDE5-4D63-8CB3-23A5EC581B27}"/>
          </ac:cxnSpMkLst>
        </pc:cxnChg>
        <pc:cxnChg chg="add">
          <ac:chgData name="Francis Bergmans" userId="00b0a297ebb35906" providerId="LiveId" clId="{ACF9444E-F876-4D22-B089-74A3B20F21C8}" dt="2021-06-04T03:44:00.469" v="16" actId="26606"/>
          <ac:cxnSpMkLst>
            <pc:docMk/>
            <pc:sldMk cId="1552554872" sldId="259"/>
            <ac:cxnSpMk id="16" creationId="{AD7193FB-6AE6-4B3B-8F89-56B55DD63B4D}"/>
          </ac:cxnSpMkLst>
        </pc:cxnChg>
      </pc:sldChg>
      <pc:sldChg chg="addSp delSp modSp new mod">
        <pc:chgData name="Francis Bergmans" userId="00b0a297ebb35906" providerId="LiveId" clId="{ACF9444E-F876-4D22-B089-74A3B20F21C8}" dt="2021-06-04T03:46:32.980" v="58" actId="14100"/>
        <pc:sldMkLst>
          <pc:docMk/>
          <pc:sldMk cId="2002088002" sldId="261"/>
        </pc:sldMkLst>
        <pc:spChg chg="add del">
          <ac:chgData name="Francis Bergmans" userId="00b0a297ebb35906" providerId="LiveId" clId="{ACF9444E-F876-4D22-B089-74A3B20F21C8}" dt="2021-06-04T03:46:04.346" v="44"/>
          <ac:spMkLst>
            <pc:docMk/>
            <pc:sldMk cId="2002088002" sldId="261"/>
            <ac:spMk id="3" creationId="{7B8CE8DF-1A51-4633-BB13-5474D121FF48}"/>
          </ac:spMkLst>
        </pc:spChg>
        <pc:picChg chg="add del mod">
          <ac:chgData name="Francis Bergmans" userId="00b0a297ebb35906" providerId="LiveId" clId="{ACF9444E-F876-4D22-B089-74A3B20F21C8}" dt="2021-06-04T03:45:58.067" v="42"/>
          <ac:picMkLst>
            <pc:docMk/>
            <pc:sldMk cId="2002088002" sldId="261"/>
            <ac:picMk id="5" creationId="{281E08EA-CC6B-46B9-B7D3-A18D7981032B}"/>
          </ac:picMkLst>
        </pc:picChg>
        <pc:picChg chg="add del mod">
          <ac:chgData name="Francis Bergmans" userId="00b0a297ebb35906" providerId="LiveId" clId="{ACF9444E-F876-4D22-B089-74A3B20F21C8}" dt="2021-06-04T03:45:58.067" v="42"/>
          <ac:picMkLst>
            <pc:docMk/>
            <pc:sldMk cId="2002088002" sldId="261"/>
            <ac:picMk id="7" creationId="{52A3E7CE-40E3-4829-B584-D96AB551E284}"/>
          </ac:picMkLst>
        </pc:picChg>
        <pc:picChg chg="add del mod">
          <ac:chgData name="Francis Bergmans" userId="00b0a297ebb35906" providerId="LiveId" clId="{ACF9444E-F876-4D22-B089-74A3B20F21C8}" dt="2021-06-04T03:45:58.067" v="42"/>
          <ac:picMkLst>
            <pc:docMk/>
            <pc:sldMk cId="2002088002" sldId="261"/>
            <ac:picMk id="9" creationId="{45CA72C2-9D73-41FE-A187-D6942D40AF74}"/>
          </ac:picMkLst>
        </pc:picChg>
        <pc:picChg chg="add del mod">
          <ac:chgData name="Francis Bergmans" userId="00b0a297ebb35906" providerId="LiveId" clId="{ACF9444E-F876-4D22-B089-74A3B20F21C8}" dt="2021-06-04T03:45:58.067" v="42"/>
          <ac:picMkLst>
            <pc:docMk/>
            <pc:sldMk cId="2002088002" sldId="261"/>
            <ac:picMk id="11" creationId="{6CE54DF2-650B-4347-AFCF-5FC4A0D6AF92}"/>
          </ac:picMkLst>
        </pc:picChg>
        <pc:picChg chg="add del mod">
          <ac:chgData name="Francis Bergmans" userId="00b0a297ebb35906" providerId="LiveId" clId="{ACF9444E-F876-4D22-B089-74A3B20F21C8}" dt="2021-06-04T03:45:58.067" v="42"/>
          <ac:picMkLst>
            <pc:docMk/>
            <pc:sldMk cId="2002088002" sldId="261"/>
            <ac:picMk id="13" creationId="{C78677DD-B51D-4193-A461-68F79EE1D691}"/>
          </ac:picMkLst>
        </pc:picChg>
        <pc:picChg chg="add del mod">
          <ac:chgData name="Francis Bergmans" userId="00b0a297ebb35906" providerId="LiveId" clId="{ACF9444E-F876-4D22-B089-74A3B20F21C8}" dt="2021-06-04T03:45:58.067" v="42"/>
          <ac:picMkLst>
            <pc:docMk/>
            <pc:sldMk cId="2002088002" sldId="261"/>
            <ac:picMk id="15" creationId="{B77981F4-30EC-4A81-A426-33543E926146}"/>
          </ac:picMkLst>
        </pc:picChg>
        <pc:picChg chg="add del mod">
          <ac:chgData name="Francis Bergmans" userId="00b0a297ebb35906" providerId="LiveId" clId="{ACF9444E-F876-4D22-B089-74A3B20F21C8}" dt="2021-06-04T03:45:58.067" v="42"/>
          <ac:picMkLst>
            <pc:docMk/>
            <pc:sldMk cId="2002088002" sldId="261"/>
            <ac:picMk id="17" creationId="{13558F1C-AA2B-46CD-979A-EF2332D9EE18}"/>
          </ac:picMkLst>
        </pc:picChg>
        <pc:picChg chg="add mod">
          <ac:chgData name="Francis Bergmans" userId="00b0a297ebb35906" providerId="LiveId" clId="{ACF9444E-F876-4D22-B089-74A3B20F21C8}" dt="2021-06-04T03:46:24.414" v="52" actId="14100"/>
          <ac:picMkLst>
            <pc:docMk/>
            <pc:sldMk cId="2002088002" sldId="261"/>
            <ac:picMk id="19" creationId="{A8F0CCAB-8A74-419B-A5A4-FCC2355D8A11}"/>
          </ac:picMkLst>
        </pc:picChg>
        <pc:picChg chg="add mod">
          <ac:chgData name="Francis Bergmans" userId="00b0a297ebb35906" providerId="LiveId" clId="{ACF9444E-F876-4D22-B089-74A3B20F21C8}" dt="2021-06-04T03:46:32.980" v="58" actId="14100"/>
          <ac:picMkLst>
            <pc:docMk/>
            <pc:sldMk cId="2002088002" sldId="261"/>
            <ac:picMk id="21" creationId="{3FD582CE-81F5-4241-9CE7-3EEC690D0722}"/>
          </ac:picMkLst>
        </pc:picChg>
      </pc:sldChg>
      <pc:sldChg chg="addSp delSp modSp new mod">
        <pc:chgData name="Francis Bergmans" userId="00b0a297ebb35906" providerId="LiveId" clId="{ACF9444E-F876-4D22-B089-74A3B20F21C8}" dt="2021-06-04T03:47:01.880" v="73" actId="14100"/>
        <pc:sldMkLst>
          <pc:docMk/>
          <pc:sldMk cId="3091653192" sldId="262"/>
        </pc:sldMkLst>
        <pc:spChg chg="del">
          <ac:chgData name="Francis Bergmans" userId="00b0a297ebb35906" providerId="LiveId" clId="{ACF9444E-F876-4D22-B089-74A3B20F21C8}" dt="2021-06-04T03:46:37.567" v="59"/>
          <ac:spMkLst>
            <pc:docMk/>
            <pc:sldMk cId="3091653192" sldId="262"/>
            <ac:spMk id="3" creationId="{AAE29A4D-33C5-43E2-B474-86B27AC78AE9}"/>
          </ac:spMkLst>
        </pc:spChg>
        <pc:picChg chg="add mod">
          <ac:chgData name="Francis Bergmans" userId="00b0a297ebb35906" providerId="LiveId" clId="{ACF9444E-F876-4D22-B089-74A3B20F21C8}" dt="2021-06-04T03:46:45.027" v="63" actId="14100"/>
          <ac:picMkLst>
            <pc:docMk/>
            <pc:sldMk cId="3091653192" sldId="262"/>
            <ac:picMk id="5" creationId="{A195BCD6-4855-4FD3-9723-79AD737F612C}"/>
          </ac:picMkLst>
        </pc:picChg>
        <pc:picChg chg="add mod">
          <ac:chgData name="Francis Bergmans" userId="00b0a297ebb35906" providerId="LiveId" clId="{ACF9444E-F876-4D22-B089-74A3B20F21C8}" dt="2021-06-04T03:46:51.898" v="68" actId="14100"/>
          <ac:picMkLst>
            <pc:docMk/>
            <pc:sldMk cId="3091653192" sldId="262"/>
            <ac:picMk id="7" creationId="{A501A092-6515-417C-836D-93C6270B7770}"/>
          </ac:picMkLst>
        </pc:picChg>
        <pc:picChg chg="add mod">
          <ac:chgData name="Francis Bergmans" userId="00b0a297ebb35906" providerId="LiveId" clId="{ACF9444E-F876-4D22-B089-74A3B20F21C8}" dt="2021-06-04T03:47:01.880" v="73" actId="14100"/>
          <ac:picMkLst>
            <pc:docMk/>
            <pc:sldMk cId="3091653192" sldId="262"/>
            <ac:picMk id="9" creationId="{80ED69EC-7468-4403-821F-7F0540C15CDB}"/>
          </ac:picMkLst>
        </pc:picChg>
      </pc:sldChg>
      <pc:sldChg chg="new del">
        <pc:chgData name="Francis Bergmans" userId="00b0a297ebb35906" providerId="LiveId" clId="{ACF9444E-F876-4D22-B089-74A3B20F21C8}" dt="2021-06-04T03:45:57.263" v="38" actId="680"/>
        <pc:sldMkLst>
          <pc:docMk/>
          <pc:sldMk cId="3887695703" sldId="262"/>
        </pc:sldMkLst>
      </pc:sldChg>
      <pc:sldChg chg="addSp delSp modSp new mod">
        <pc:chgData name="Francis Bergmans" userId="00b0a297ebb35906" providerId="LiveId" clId="{ACF9444E-F876-4D22-B089-74A3B20F21C8}" dt="2021-06-04T03:47:22.538" v="85" actId="1076"/>
        <pc:sldMkLst>
          <pc:docMk/>
          <pc:sldMk cId="1687461972" sldId="263"/>
        </pc:sldMkLst>
        <pc:spChg chg="del">
          <ac:chgData name="Francis Bergmans" userId="00b0a297ebb35906" providerId="LiveId" clId="{ACF9444E-F876-4D22-B089-74A3B20F21C8}" dt="2021-06-04T03:47:07.311" v="75"/>
          <ac:spMkLst>
            <pc:docMk/>
            <pc:sldMk cId="1687461972" sldId="263"/>
            <ac:spMk id="3" creationId="{3950993E-0C59-472B-A779-C6A3FFCFF684}"/>
          </ac:spMkLst>
        </pc:spChg>
        <pc:picChg chg="add mod">
          <ac:chgData name="Francis Bergmans" userId="00b0a297ebb35906" providerId="LiveId" clId="{ACF9444E-F876-4D22-B089-74A3B20F21C8}" dt="2021-06-04T03:47:12.276" v="79" actId="14100"/>
          <ac:picMkLst>
            <pc:docMk/>
            <pc:sldMk cId="1687461972" sldId="263"/>
            <ac:picMk id="5" creationId="{76AE43AB-2906-473F-864F-CAF6FB7DA62F}"/>
          </ac:picMkLst>
        </pc:picChg>
        <pc:picChg chg="add mod">
          <ac:chgData name="Francis Bergmans" userId="00b0a297ebb35906" providerId="LiveId" clId="{ACF9444E-F876-4D22-B089-74A3B20F21C8}" dt="2021-06-04T03:47:22.538" v="85" actId="1076"/>
          <ac:picMkLst>
            <pc:docMk/>
            <pc:sldMk cId="1687461972" sldId="263"/>
            <ac:picMk id="7" creationId="{EAAC6783-B99A-4112-AE65-5A1F1824759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BC6E-1DD7-4A61-B341-872E9942D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A27C87-C3E4-4791-B5F9-947914589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092C3C-1B3A-4876-B097-746CDED4C699}"/>
              </a:ext>
            </a:extLst>
          </p:cNvPr>
          <p:cNvSpPr>
            <a:spLocks noGrp="1"/>
          </p:cNvSpPr>
          <p:nvPr>
            <p:ph type="dt" sz="half" idx="10"/>
          </p:nvPr>
        </p:nvSpPr>
        <p:spPr/>
        <p:txBody>
          <a:bodyPr/>
          <a:lstStyle/>
          <a:p>
            <a:fld id="{64C0B578-A8E6-4772-9C7F-CAC35B6F3107}" type="datetimeFigureOut">
              <a:rPr lang="en-US" smtClean="0"/>
              <a:t>6/8/2021</a:t>
            </a:fld>
            <a:endParaRPr lang="en-US"/>
          </a:p>
        </p:txBody>
      </p:sp>
      <p:sp>
        <p:nvSpPr>
          <p:cNvPr id="5" name="Footer Placeholder 4">
            <a:extLst>
              <a:ext uri="{FF2B5EF4-FFF2-40B4-BE49-F238E27FC236}">
                <a16:creationId xmlns:a16="http://schemas.microsoft.com/office/drawing/2014/main" id="{512A713C-093C-435D-BE63-BC8A98607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DBE2B-2446-4C84-9FF4-A53892A59FC0}"/>
              </a:ext>
            </a:extLst>
          </p:cNvPr>
          <p:cNvSpPr>
            <a:spLocks noGrp="1"/>
          </p:cNvSpPr>
          <p:nvPr>
            <p:ph type="sldNum" sz="quarter" idx="12"/>
          </p:nvPr>
        </p:nvSpPr>
        <p:spPr/>
        <p:txBody>
          <a:bodyPr/>
          <a:lstStyle/>
          <a:p>
            <a:fld id="{5D584EAF-C37C-4256-9FC1-03A3DCC97A6E}" type="slidenum">
              <a:rPr lang="en-US" smtClean="0"/>
              <a:t>‹#›</a:t>
            </a:fld>
            <a:endParaRPr lang="en-US"/>
          </a:p>
        </p:txBody>
      </p:sp>
    </p:spTree>
    <p:extLst>
      <p:ext uri="{BB962C8B-B14F-4D97-AF65-F5344CB8AC3E}">
        <p14:creationId xmlns:p14="http://schemas.microsoft.com/office/powerpoint/2010/main" val="398180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0705-2530-4251-9A19-622693B406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850BFE-5E9B-41C1-8EAA-E7D8A9781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53BCB-D155-4C12-B595-6D4B763E492B}"/>
              </a:ext>
            </a:extLst>
          </p:cNvPr>
          <p:cNvSpPr>
            <a:spLocks noGrp="1"/>
          </p:cNvSpPr>
          <p:nvPr>
            <p:ph type="dt" sz="half" idx="10"/>
          </p:nvPr>
        </p:nvSpPr>
        <p:spPr/>
        <p:txBody>
          <a:bodyPr/>
          <a:lstStyle/>
          <a:p>
            <a:fld id="{64C0B578-A8E6-4772-9C7F-CAC35B6F3107}" type="datetimeFigureOut">
              <a:rPr lang="en-US" smtClean="0"/>
              <a:t>6/8/2021</a:t>
            </a:fld>
            <a:endParaRPr lang="en-US"/>
          </a:p>
        </p:txBody>
      </p:sp>
      <p:sp>
        <p:nvSpPr>
          <p:cNvPr id="5" name="Footer Placeholder 4">
            <a:extLst>
              <a:ext uri="{FF2B5EF4-FFF2-40B4-BE49-F238E27FC236}">
                <a16:creationId xmlns:a16="http://schemas.microsoft.com/office/drawing/2014/main" id="{75A276F1-BB75-4883-9041-E0ADA823D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2BB26-7A4D-412C-BEFD-05351E00D131}"/>
              </a:ext>
            </a:extLst>
          </p:cNvPr>
          <p:cNvSpPr>
            <a:spLocks noGrp="1"/>
          </p:cNvSpPr>
          <p:nvPr>
            <p:ph type="sldNum" sz="quarter" idx="12"/>
          </p:nvPr>
        </p:nvSpPr>
        <p:spPr/>
        <p:txBody>
          <a:bodyPr/>
          <a:lstStyle/>
          <a:p>
            <a:fld id="{5D584EAF-C37C-4256-9FC1-03A3DCC97A6E}" type="slidenum">
              <a:rPr lang="en-US" smtClean="0"/>
              <a:t>‹#›</a:t>
            </a:fld>
            <a:endParaRPr lang="en-US"/>
          </a:p>
        </p:txBody>
      </p:sp>
    </p:spTree>
    <p:extLst>
      <p:ext uri="{BB962C8B-B14F-4D97-AF65-F5344CB8AC3E}">
        <p14:creationId xmlns:p14="http://schemas.microsoft.com/office/powerpoint/2010/main" val="275209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B3EDE-1C58-4D2A-8038-1B6DA3025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C279A1-664B-4E0D-B132-C9493911F9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98E62-2389-426D-ADDD-DB8EC641991D}"/>
              </a:ext>
            </a:extLst>
          </p:cNvPr>
          <p:cNvSpPr>
            <a:spLocks noGrp="1"/>
          </p:cNvSpPr>
          <p:nvPr>
            <p:ph type="dt" sz="half" idx="10"/>
          </p:nvPr>
        </p:nvSpPr>
        <p:spPr/>
        <p:txBody>
          <a:bodyPr/>
          <a:lstStyle/>
          <a:p>
            <a:fld id="{64C0B578-A8E6-4772-9C7F-CAC35B6F3107}" type="datetimeFigureOut">
              <a:rPr lang="en-US" smtClean="0"/>
              <a:t>6/8/2021</a:t>
            </a:fld>
            <a:endParaRPr lang="en-US"/>
          </a:p>
        </p:txBody>
      </p:sp>
      <p:sp>
        <p:nvSpPr>
          <p:cNvPr id="5" name="Footer Placeholder 4">
            <a:extLst>
              <a:ext uri="{FF2B5EF4-FFF2-40B4-BE49-F238E27FC236}">
                <a16:creationId xmlns:a16="http://schemas.microsoft.com/office/drawing/2014/main" id="{5CBED1A0-5116-40EC-9023-2992918A0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377FA-B314-43E4-B6C7-70406249E307}"/>
              </a:ext>
            </a:extLst>
          </p:cNvPr>
          <p:cNvSpPr>
            <a:spLocks noGrp="1"/>
          </p:cNvSpPr>
          <p:nvPr>
            <p:ph type="sldNum" sz="quarter" idx="12"/>
          </p:nvPr>
        </p:nvSpPr>
        <p:spPr/>
        <p:txBody>
          <a:bodyPr/>
          <a:lstStyle/>
          <a:p>
            <a:fld id="{5D584EAF-C37C-4256-9FC1-03A3DCC97A6E}" type="slidenum">
              <a:rPr lang="en-US" smtClean="0"/>
              <a:t>‹#›</a:t>
            </a:fld>
            <a:endParaRPr lang="en-US"/>
          </a:p>
        </p:txBody>
      </p:sp>
    </p:spTree>
    <p:extLst>
      <p:ext uri="{BB962C8B-B14F-4D97-AF65-F5344CB8AC3E}">
        <p14:creationId xmlns:p14="http://schemas.microsoft.com/office/powerpoint/2010/main" val="321602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54EF-8EA0-475A-8A63-8055DF337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8636F9-043E-4253-8A1E-4E92067489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3466C-CCDF-41C1-8A61-42944677B3DC}"/>
              </a:ext>
            </a:extLst>
          </p:cNvPr>
          <p:cNvSpPr>
            <a:spLocks noGrp="1"/>
          </p:cNvSpPr>
          <p:nvPr>
            <p:ph type="dt" sz="half" idx="10"/>
          </p:nvPr>
        </p:nvSpPr>
        <p:spPr/>
        <p:txBody>
          <a:bodyPr/>
          <a:lstStyle/>
          <a:p>
            <a:fld id="{64C0B578-A8E6-4772-9C7F-CAC35B6F3107}" type="datetimeFigureOut">
              <a:rPr lang="en-US" smtClean="0"/>
              <a:t>6/8/2021</a:t>
            </a:fld>
            <a:endParaRPr lang="en-US"/>
          </a:p>
        </p:txBody>
      </p:sp>
      <p:sp>
        <p:nvSpPr>
          <p:cNvPr id="5" name="Footer Placeholder 4">
            <a:extLst>
              <a:ext uri="{FF2B5EF4-FFF2-40B4-BE49-F238E27FC236}">
                <a16:creationId xmlns:a16="http://schemas.microsoft.com/office/drawing/2014/main" id="{83FB56F0-8300-44EA-970D-F484C786B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88D2C-84E8-434E-BB44-D99B1F7E3FCA}"/>
              </a:ext>
            </a:extLst>
          </p:cNvPr>
          <p:cNvSpPr>
            <a:spLocks noGrp="1"/>
          </p:cNvSpPr>
          <p:nvPr>
            <p:ph type="sldNum" sz="quarter" idx="12"/>
          </p:nvPr>
        </p:nvSpPr>
        <p:spPr/>
        <p:txBody>
          <a:bodyPr/>
          <a:lstStyle/>
          <a:p>
            <a:fld id="{5D584EAF-C37C-4256-9FC1-03A3DCC97A6E}" type="slidenum">
              <a:rPr lang="en-US" smtClean="0"/>
              <a:t>‹#›</a:t>
            </a:fld>
            <a:endParaRPr lang="en-US"/>
          </a:p>
        </p:txBody>
      </p:sp>
    </p:spTree>
    <p:extLst>
      <p:ext uri="{BB962C8B-B14F-4D97-AF65-F5344CB8AC3E}">
        <p14:creationId xmlns:p14="http://schemas.microsoft.com/office/powerpoint/2010/main" val="289736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418B-1C99-4232-B2C7-C20165AE1E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29A490-6888-4204-B399-988836504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17D696-C5A7-4CD1-9FB3-454AADADC568}"/>
              </a:ext>
            </a:extLst>
          </p:cNvPr>
          <p:cNvSpPr>
            <a:spLocks noGrp="1"/>
          </p:cNvSpPr>
          <p:nvPr>
            <p:ph type="dt" sz="half" idx="10"/>
          </p:nvPr>
        </p:nvSpPr>
        <p:spPr/>
        <p:txBody>
          <a:bodyPr/>
          <a:lstStyle/>
          <a:p>
            <a:fld id="{64C0B578-A8E6-4772-9C7F-CAC35B6F3107}" type="datetimeFigureOut">
              <a:rPr lang="en-US" smtClean="0"/>
              <a:t>6/8/2021</a:t>
            </a:fld>
            <a:endParaRPr lang="en-US"/>
          </a:p>
        </p:txBody>
      </p:sp>
      <p:sp>
        <p:nvSpPr>
          <p:cNvPr id="5" name="Footer Placeholder 4">
            <a:extLst>
              <a:ext uri="{FF2B5EF4-FFF2-40B4-BE49-F238E27FC236}">
                <a16:creationId xmlns:a16="http://schemas.microsoft.com/office/drawing/2014/main" id="{3D665E38-E529-48EC-88C2-9FFED880D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59750-8D57-4D37-B071-742FB4C3BA96}"/>
              </a:ext>
            </a:extLst>
          </p:cNvPr>
          <p:cNvSpPr>
            <a:spLocks noGrp="1"/>
          </p:cNvSpPr>
          <p:nvPr>
            <p:ph type="sldNum" sz="quarter" idx="12"/>
          </p:nvPr>
        </p:nvSpPr>
        <p:spPr/>
        <p:txBody>
          <a:bodyPr/>
          <a:lstStyle/>
          <a:p>
            <a:fld id="{5D584EAF-C37C-4256-9FC1-03A3DCC97A6E}" type="slidenum">
              <a:rPr lang="en-US" smtClean="0"/>
              <a:t>‹#›</a:t>
            </a:fld>
            <a:endParaRPr lang="en-US"/>
          </a:p>
        </p:txBody>
      </p:sp>
    </p:spTree>
    <p:extLst>
      <p:ext uri="{BB962C8B-B14F-4D97-AF65-F5344CB8AC3E}">
        <p14:creationId xmlns:p14="http://schemas.microsoft.com/office/powerpoint/2010/main" val="974637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9ED6-B2CC-4F22-B1AF-D1F3D2708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96073-1C65-4873-9615-CB97D7410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FDC8D8-7CCC-40B0-B72A-AC1E131F6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93C54F-CF34-4572-826A-9B76173B311D}"/>
              </a:ext>
            </a:extLst>
          </p:cNvPr>
          <p:cNvSpPr>
            <a:spLocks noGrp="1"/>
          </p:cNvSpPr>
          <p:nvPr>
            <p:ph type="dt" sz="half" idx="10"/>
          </p:nvPr>
        </p:nvSpPr>
        <p:spPr/>
        <p:txBody>
          <a:bodyPr/>
          <a:lstStyle/>
          <a:p>
            <a:fld id="{64C0B578-A8E6-4772-9C7F-CAC35B6F3107}" type="datetimeFigureOut">
              <a:rPr lang="en-US" smtClean="0"/>
              <a:t>6/8/2021</a:t>
            </a:fld>
            <a:endParaRPr lang="en-US"/>
          </a:p>
        </p:txBody>
      </p:sp>
      <p:sp>
        <p:nvSpPr>
          <p:cNvPr id="6" name="Footer Placeholder 5">
            <a:extLst>
              <a:ext uri="{FF2B5EF4-FFF2-40B4-BE49-F238E27FC236}">
                <a16:creationId xmlns:a16="http://schemas.microsoft.com/office/drawing/2014/main" id="{E6C89B63-9821-4F61-9873-0E02BBD6D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D7EC4-BDCE-4B23-A2CE-3E970003E8A2}"/>
              </a:ext>
            </a:extLst>
          </p:cNvPr>
          <p:cNvSpPr>
            <a:spLocks noGrp="1"/>
          </p:cNvSpPr>
          <p:nvPr>
            <p:ph type="sldNum" sz="quarter" idx="12"/>
          </p:nvPr>
        </p:nvSpPr>
        <p:spPr/>
        <p:txBody>
          <a:bodyPr/>
          <a:lstStyle/>
          <a:p>
            <a:fld id="{5D584EAF-C37C-4256-9FC1-03A3DCC97A6E}" type="slidenum">
              <a:rPr lang="en-US" smtClean="0"/>
              <a:t>‹#›</a:t>
            </a:fld>
            <a:endParaRPr lang="en-US"/>
          </a:p>
        </p:txBody>
      </p:sp>
    </p:spTree>
    <p:extLst>
      <p:ext uri="{BB962C8B-B14F-4D97-AF65-F5344CB8AC3E}">
        <p14:creationId xmlns:p14="http://schemas.microsoft.com/office/powerpoint/2010/main" val="1907020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3519-3FE5-4DF4-B9F9-CFFEFA1DF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05DC0D-5EED-42E7-9778-474A950EF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9BD420-682E-4F38-B5E7-25EF53074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17FE2-5807-46A7-A36E-743366466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4BA38-FCB1-474A-9822-8226A0DE2F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665DCB-B676-47A2-9D73-71A10EAB28B4}"/>
              </a:ext>
            </a:extLst>
          </p:cNvPr>
          <p:cNvSpPr>
            <a:spLocks noGrp="1"/>
          </p:cNvSpPr>
          <p:nvPr>
            <p:ph type="dt" sz="half" idx="10"/>
          </p:nvPr>
        </p:nvSpPr>
        <p:spPr/>
        <p:txBody>
          <a:bodyPr/>
          <a:lstStyle/>
          <a:p>
            <a:fld id="{64C0B578-A8E6-4772-9C7F-CAC35B6F3107}" type="datetimeFigureOut">
              <a:rPr lang="en-US" smtClean="0"/>
              <a:t>6/8/2021</a:t>
            </a:fld>
            <a:endParaRPr lang="en-US"/>
          </a:p>
        </p:txBody>
      </p:sp>
      <p:sp>
        <p:nvSpPr>
          <p:cNvPr id="8" name="Footer Placeholder 7">
            <a:extLst>
              <a:ext uri="{FF2B5EF4-FFF2-40B4-BE49-F238E27FC236}">
                <a16:creationId xmlns:a16="http://schemas.microsoft.com/office/drawing/2014/main" id="{B4A997A6-31B5-44DD-B005-25EA2BF4C1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C63E78-0541-43C5-B356-5D3C5FBCCB62}"/>
              </a:ext>
            </a:extLst>
          </p:cNvPr>
          <p:cNvSpPr>
            <a:spLocks noGrp="1"/>
          </p:cNvSpPr>
          <p:nvPr>
            <p:ph type="sldNum" sz="quarter" idx="12"/>
          </p:nvPr>
        </p:nvSpPr>
        <p:spPr/>
        <p:txBody>
          <a:bodyPr/>
          <a:lstStyle/>
          <a:p>
            <a:fld id="{5D584EAF-C37C-4256-9FC1-03A3DCC97A6E}" type="slidenum">
              <a:rPr lang="en-US" smtClean="0"/>
              <a:t>‹#›</a:t>
            </a:fld>
            <a:endParaRPr lang="en-US"/>
          </a:p>
        </p:txBody>
      </p:sp>
    </p:spTree>
    <p:extLst>
      <p:ext uri="{BB962C8B-B14F-4D97-AF65-F5344CB8AC3E}">
        <p14:creationId xmlns:p14="http://schemas.microsoft.com/office/powerpoint/2010/main" val="47401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BBF4-10A1-4D81-A9EF-A97BB478AE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12BEE-B48E-4CF4-B28E-B9A773747078}"/>
              </a:ext>
            </a:extLst>
          </p:cNvPr>
          <p:cNvSpPr>
            <a:spLocks noGrp="1"/>
          </p:cNvSpPr>
          <p:nvPr>
            <p:ph type="dt" sz="half" idx="10"/>
          </p:nvPr>
        </p:nvSpPr>
        <p:spPr/>
        <p:txBody>
          <a:bodyPr/>
          <a:lstStyle/>
          <a:p>
            <a:fld id="{64C0B578-A8E6-4772-9C7F-CAC35B6F3107}" type="datetimeFigureOut">
              <a:rPr lang="en-US" smtClean="0"/>
              <a:t>6/8/2021</a:t>
            </a:fld>
            <a:endParaRPr lang="en-US"/>
          </a:p>
        </p:txBody>
      </p:sp>
      <p:sp>
        <p:nvSpPr>
          <p:cNvPr id="4" name="Footer Placeholder 3">
            <a:extLst>
              <a:ext uri="{FF2B5EF4-FFF2-40B4-BE49-F238E27FC236}">
                <a16:creationId xmlns:a16="http://schemas.microsoft.com/office/drawing/2014/main" id="{EB5FB943-8BD3-48CA-9AF8-9B040BB4FA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83E0AF-9664-40F3-9EDC-CBEE38B0D044}"/>
              </a:ext>
            </a:extLst>
          </p:cNvPr>
          <p:cNvSpPr>
            <a:spLocks noGrp="1"/>
          </p:cNvSpPr>
          <p:nvPr>
            <p:ph type="sldNum" sz="quarter" idx="12"/>
          </p:nvPr>
        </p:nvSpPr>
        <p:spPr/>
        <p:txBody>
          <a:bodyPr/>
          <a:lstStyle/>
          <a:p>
            <a:fld id="{5D584EAF-C37C-4256-9FC1-03A3DCC97A6E}" type="slidenum">
              <a:rPr lang="en-US" smtClean="0"/>
              <a:t>‹#›</a:t>
            </a:fld>
            <a:endParaRPr lang="en-US"/>
          </a:p>
        </p:txBody>
      </p:sp>
    </p:spTree>
    <p:extLst>
      <p:ext uri="{BB962C8B-B14F-4D97-AF65-F5344CB8AC3E}">
        <p14:creationId xmlns:p14="http://schemas.microsoft.com/office/powerpoint/2010/main" val="139198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4E267-A46B-46D3-B0D6-77A6168B96E7}"/>
              </a:ext>
            </a:extLst>
          </p:cNvPr>
          <p:cNvSpPr>
            <a:spLocks noGrp="1"/>
          </p:cNvSpPr>
          <p:nvPr>
            <p:ph type="dt" sz="half" idx="10"/>
          </p:nvPr>
        </p:nvSpPr>
        <p:spPr/>
        <p:txBody>
          <a:bodyPr/>
          <a:lstStyle/>
          <a:p>
            <a:fld id="{64C0B578-A8E6-4772-9C7F-CAC35B6F3107}" type="datetimeFigureOut">
              <a:rPr lang="en-US" smtClean="0"/>
              <a:t>6/8/2021</a:t>
            </a:fld>
            <a:endParaRPr lang="en-US"/>
          </a:p>
        </p:txBody>
      </p:sp>
      <p:sp>
        <p:nvSpPr>
          <p:cNvPr id="3" name="Footer Placeholder 2">
            <a:extLst>
              <a:ext uri="{FF2B5EF4-FFF2-40B4-BE49-F238E27FC236}">
                <a16:creationId xmlns:a16="http://schemas.microsoft.com/office/drawing/2014/main" id="{7353D425-0BE2-48F2-BE79-37E4F25D0D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8868EF-9AFB-4090-AD3B-955F8EC30039}"/>
              </a:ext>
            </a:extLst>
          </p:cNvPr>
          <p:cNvSpPr>
            <a:spLocks noGrp="1"/>
          </p:cNvSpPr>
          <p:nvPr>
            <p:ph type="sldNum" sz="quarter" idx="12"/>
          </p:nvPr>
        </p:nvSpPr>
        <p:spPr/>
        <p:txBody>
          <a:bodyPr/>
          <a:lstStyle/>
          <a:p>
            <a:fld id="{5D584EAF-C37C-4256-9FC1-03A3DCC97A6E}" type="slidenum">
              <a:rPr lang="en-US" smtClean="0"/>
              <a:t>‹#›</a:t>
            </a:fld>
            <a:endParaRPr lang="en-US"/>
          </a:p>
        </p:txBody>
      </p:sp>
    </p:spTree>
    <p:extLst>
      <p:ext uri="{BB962C8B-B14F-4D97-AF65-F5344CB8AC3E}">
        <p14:creationId xmlns:p14="http://schemas.microsoft.com/office/powerpoint/2010/main" val="4906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88E7-412C-4CC2-B035-77B206AE2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29F113-1DE7-4719-94C2-A2905FBCC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16F477-D16C-40B6-9988-8B82013B1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69B52-4213-4B19-AE01-43EB465116CF}"/>
              </a:ext>
            </a:extLst>
          </p:cNvPr>
          <p:cNvSpPr>
            <a:spLocks noGrp="1"/>
          </p:cNvSpPr>
          <p:nvPr>
            <p:ph type="dt" sz="half" idx="10"/>
          </p:nvPr>
        </p:nvSpPr>
        <p:spPr/>
        <p:txBody>
          <a:bodyPr/>
          <a:lstStyle/>
          <a:p>
            <a:fld id="{64C0B578-A8E6-4772-9C7F-CAC35B6F3107}" type="datetimeFigureOut">
              <a:rPr lang="en-US" smtClean="0"/>
              <a:t>6/8/2021</a:t>
            </a:fld>
            <a:endParaRPr lang="en-US"/>
          </a:p>
        </p:txBody>
      </p:sp>
      <p:sp>
        <p:nvSpPr>
          <p:cNvPr id="6" name="Footer Placeholder 5">
            <a:extLst>
              <a:ext uri="{FF2B5EF4-FFF2-40B4-BE49-F238E27FC236}">
                <a16:creationId xmlns:a16="http://schemas.microsoft.com/office/drawing/2014/main" id="{3FDBD43D-1BE9-4846-981F-58274BB6C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F3912-AEA6-436E-9257-DB0AB857CA8F}"/>
              </a:ext>
            </a:extLst>
          </p:cNvPr>
          <p:cNvSpPr>
            <a:spLocks noGrp="1"/>
          </p:cNvSpPr>
          <p:nvPr>
            <p:ph type="sldNum" sz="quarter" idx="12"/>
          </p:nvPr>
        </p:nvSpPr>
        <p:spPr/>
        <p:txBody>
          <a:bodyPr/>
          <a:lstStyle/>
          <a:p>
            <a:fld id="{5D584EAF-C37C-4256-9FC1-03A3DCC97A6E}" type="slidenum">
              <a:rPr lang="en-US" smtClean="0"/>
              <a:t>‹#›</a:t>
            </a:fld>
            <a:endParaRPr lang="en-US"/>
          </a:p>
        </p:txBody>
      </p:sp>
    </p:spTree>
    <p:extLst>
      <p:ext uri="{BB962C8B-B14F-4D97-AF65-F5344CB8AC3E}">
        <p14:creationId xmlns:p14="http://schemas.microsoft.com/office/powerpoint/2010/main" val="331160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CBF2-C06F-4B95-94C5-A249B9813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CCABAE-1E46-4218-AA7F-B54E6E1FF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5DDE8C-CE77-43A5-92C6-A78DD7917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B59BC-E587-4995-99CD-E4BDA87D12F4}"/>
              </a:ext>
            </a:extLst>
          </p:cNvPr>
          <p:cNvSpPr>
            <a:spLocks noGrp="1"/>
          </p:cNvSpPr>
          <p:nvPr>
            <p:ph type="dt" sz="half" idx="10"/>
          </p:nvPr>
        </p:nvSpPr>
        <p:spPr/>
        <p:txBody>
          <a:bodyPr/>
          <a:lstStyle/>
          <a:p>
            <a:fld id="{64C0B578-A8E6-4772-9C7F-CAC35B6F3107}" type="datetimeFigureOut">
              <a:rPr lang="en-US" smtClean="0"/>
              <a:t>6/8/2021</a:t>
            </a:fld>
            <a:endParaRPr lang="en-US"/>
          </a:p>
        </p:txBody>
      </p:sp>
      <p:sp>
        <p:nvSpPr>
          <p:cNvPr id="6" name="Footer Placeholder 5">
            <a:extLst>
              <a:ext uri="{FF2B5EF4-FFF2-40B4-BE49-F238E27FC236}">
                <a16:creationId xmlns:a16="http://schemas.microsoft.com/office/drawing/2014/main" id="{D2B379DD-58B2-4CB7-A062-212754CEE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87A23-1CEE-4959-847E-74D99F5EBDD1}"/>
              </a:ext>
            </a:extLst>
          </p:cNvPr>
          <p:cNvSpPr>
            <a:spLocks noGrp="1"/>
          </p:cNvSpPr>
          <p:nvPr>
            <p:ph type="sldNum" sz="quarter" idx="12"/>
          </p:nvPr>
        </p:nvSpPr>
        <p:spPr/>
        <p:txBody>
          <a:bodyPr/>
          <a:lstStyle/>
          <a:p>
            <a:fld id="{5D584EAF-C37C-4256-9FC1-03A3DCC97A6E}" type="slidenum">
              <a:rPr lang="en-US" smtClean="0"/>
              <a:t>‹#›</a:t>
            </a:fld>
            <a:endParaRPr lang="en-US"/>
          </a:p>
        </p:txBody>
      </p:sp>
    </p:spTree>
    <p:extLst>
      <p:ext uri="{BB962C8B-B14F-4D97-AF65-F5344CB8AC3E}">
        <p14:creationId xmlns:p14="http://schemas.microsoft.com/office/powerpoint/2010/main" val="364410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64C4E-221A-4520-93B9-96881C210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E6FC6F-2F50-4859-801E-1C6333B37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546C8-E6E7-4675-AE49-771404627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0B578-A8E6-4772-9C7F-CAC35B6F3107}" type="datetimeFigureOut">
              <a:rPr lang="en-US" smtClean="0"/>
              <a:t>6/8/2021</a:t>
            </a:fld>
            <a:endParaRPr lang="en-US"/>
          </a:p>
        </p:txBody>
      </p:sp>
      <p:sp>
        <p:nvSpPr>
          <p:cNvPr id="5" name="Footer Placeholder 4">
            <a:extLst>
              <a:ext uri="{FF2B5EF4-FFF2-40B4-BE49-F238E27FC236}">
                <a16:creationId xmlns:a16="http://schemas.microsoft.com/office/drawing/2014/main" id="{9E48927B-F163-4BA6-9A32-ABAC96EFF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6E0DDC-63BB-4909-B8D2-E765BC935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84EAF-C37C-4256-9FC1-03A3DCC97A6E}" type="slidenum">
              <a:rPr lang="en-US" smtClean="0"/>
              <a:t>‹#›</a:t>
            </a:fld>
            <a:endParaRPr lang="en-US"/>
          </a:p>
        </p:txBody>
      </p:sp>
    </p:spTree>
    <p:extLst>
      <p:ext uri="{BB962C8B-B14F-4D97-AF65-F5344CB8AC3E}">
        <p14:creationId xmlns:p14="http://schemas.microsoft.com/office/powerpoint/2010/main" val="2347730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iagram&#10;&#10;Description automatically generated">
            <a:extLst>
              <a:ext uri="{FF2B5EF4-FFF2-40B4-BE49-F238E27FC236}">
                <a16:creationId xmlns:a16="http://schemas.microsoft.com/office/drawing/2014/main" id="{20682ACD-6461-4DE0-993C-B35BE040534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4190" b="10810"/>
          <a:stretch/>
        </p:blipFill>
        <p:spPr>
          <a:xfrm>
            <a:off x="20" y="1"/>
            <a:ext cx="12191980" cy="6857999"/>
          </a:xfrm>
          <a:prstGeom prst="rect">
            <a:avLst/>
          </a:prstGeom>
        </p:spPr>
      </p:pic>
      <p:sp>
        <p:nvSpPr>
          <p:cNvPr id="2" name="Title 1">
            <a:extLst>
              <a:ext uri="{FF2B5EF4-FFF2-40B4-BE49-F238E27FC236}">
                <a16:creationId xmlns:a16="http://schemas.microsoft.com/office/drawing/2014/main" id="{66B3DC9D-0E7C-4829-B21D-657FEB208487}"/>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ITE441 </a:t>
            </a:r>
            <a:br>
              <a:rPr lang="en-US" dirty="0">
                <a:solidFill>
                  <a:srgbClr val="FFFFFF"/>
                </a:solidFill>
              </a:rPr>
            </a:br>
            <a:r>
              <a:rPr lang="en-US" dirty="0">
                <a:solidFill>
                  <a:srgbClr val="FFFFFF"/>
                </a:solidFill>
              </a:rPr>
              <a:t>GROUP 7</a:t>
            </a:r>
            <a:br>
              <a:rPr lang="en-US" dirty="0">
                <a:solidFill>
                  <a:srgbClr val="FFFFFF"/>
                </a:solidFill>
              </a:rPr>
            </a:br>
            <a:r>
              <a:rPr lang="en-US" dirty="0">
                <a:solidFill>
                  <a:srgbClr val="FFFFFF"/>
                </a:solidFill>
              </a:rPr>
              <a:t>LIBRARY ER DIAGRAM</a:t>
            </a:r>
          </a:p>
        </p:txBody>
      </p:sp>
      <p:sp>
        <p:nvSpPr>
          <p:cNvPr id="3" name="Subtitle 2">
            <a:extLst>
              <a:ext uri="{FF2B5EF4-FFF2-40B4-BE49-F238E27FC236}">
                <a16:creationId xmlns:a16="http://schemas.microsoft.com/office/drawing/2014/main" id="{2FF18D2B-5A4A-417A-8D80-78E55B2C35CE}"/>
              </a:ext>
            </a:extLst>
          </p:cNvPr>
          <p:cNvSpPr>
            <a:spLocks noGrp="1"/>
          </p:cNvSpPr>
          <p:nvPr>
            <p:ph type="subTitle" idx="1"/>
          </p:nvPr>
        </p:nvSpPr>
        <p:spPr>
          <a:xfrm>
            <a:off x="1524000" y="4159404"/>
            <a:ext cx="9144000" cy="1098395"/>
          </a:xfrm>
        </p:spPr>
        <p:txBody>
          <a:bodyPr>
            <a:noAutofit/>
          </a:bodyPr>
          <a:lstStyle/>
          <a:p>
            <a:pPr algn="l"/>
            <a:endParaRPr lang="en-US" b="1" i="0" dirty="0">
              <a:solidFill>
                <a:srgbClr val="FFFFFF"/>
              </a:solidFill>
              <a:effectLst/>
            </a:endParaRPr>
          </a:p>
          <a:p>
            <a:pPr algn="l"/>
            <a:endParaRPr lang="en-US" b="1" i="0" dirty="0">
              <a:solidFill>
                <a:srgbClr val="FFFFFF"/>
              </a:solidFill>
              <a:effectLst/>
            </a:endParaRPr>
          </a:p>
          <a:p>
            <a:pPr algn="l"/>
            <a:endParaRPr lang="en-US" b="1" i="0" dirty="0">
              <a:solidFill>
                <a:srgbClr val="FFFFFF"/>
              </a:solidFill>
              <a:effectLst/>
            </a:endParaRPr>
          </a:p>
          <a:p>
            <a:pPr algn="l"/>
            <a:r>
              <a:rPr lang="en-US" b="1" i="0" dirty="0" err="1">
                <a:solidFill>
                  <a:srgbClr val="FFFFFF"/>
                </a:solidFill>
                <a:effectLst/>
              </a:rPr>
              <a:t>Sopon</a:t>
            </a:r>
            <a:r>
              <a:rPr lang="en-US" b="1" i="0" dirty="0">
                <a:solidFill>
                  <a:srgbClr val="FFFFFF"/>
                </a:solidFill>
                <a:effectLst/>
              </a:rPr>
              <a:t> </a:t>
            </a:r>
            <a:r>
              <a:rPr lang="en-US" b="1" i="0" dirty="0" err="1">
                <a:solidFill>
                  <a:srgbClr val="FFFFFF"/>
                </a:solidFill>
                <a:effectLst/>
              </a:rPr>
              <a:t>Moleechat</a:t>
            </a:r>
            <a:r>
              <a:rPr lang="en-US" b="1" i="0" dirty="0">
                <a:solidFill>
                  <a:srgbClr val="FFFFFF"/>
                </a:solidFill>
                <a:effectLst/>
              </a:rPr>
              <a:t> </a:t>
            </a:r>
            <a:r>
              <a:rPr lang="th-TH" b="1" i="0" dirty="0">
                <a:solidFill>
                  <a:srgbClr val="FFFFFF"/>
                </a:solidFill>
                <a:effectLst/>
              </a:rPr>
              <a:t>1801240013</a:t>
            </a:r>
            <a:endParaRPr lang="en-US" b="1" i="0" dirty="0">
              <a:solidFill>
                <a:srgbClr val="FFFFFF"/>
              </a:solidFill>
              <a:effectLst/>
            </a:endParaRPr>
          </a:p>
          <a:p>
            <a:pPr algn="l"/>
            <a:r>
              <a:rPr lang="en-US" b="1" i="0" dirty="0" err="1">
                <a:solidFill>
                  <a:srgbClr val="FFFFFF"/>
                </a:solidFill>
                <a:effectLst/>
              </a:rPr>
              <a:t>Korakrod</a:t>
            </a:r>
            <a:r>
              <a:rPr lang="en-US" b="1" i="0" dirty="0">
                <a:solidFill>
                  <a:srgbClr val="FFFFFF"/>
                </a:solidFill>
                <a:effectLst/>
              </a:rPr>
              <a:t> </a:t>
            </a:r>
            <a:r>
              <a:rPr lang="en-US" b="1" i="0" dirty="0" err="1">
                <a:solidFill>
                  <a:srgbClr val="FFFFFF"/>
                </a:solidFill>
                <a:effectLst/>
              </a:rPr>
              <a:t>Thammajaree</a:t>
            </a:r>
            <a:r>
              <a:rPr lang="th-TH" b="1" i="0" dirty="0">
                <a:solidFill>
                  <a:srgbClr val="FFFFFF"/>
                </a:solidFill>
                <a:effectLst/>
              </a:rPr>
              <a:t> </a:t>
            </a:r>
            <a:r>
              <a:rPr lang="en-US" b="0" i="0" dirty="0">
                <a:solidFill>
                  <a:srgbClr val="E4E6EB"/>
                </a:solidFill>
                <a:effectLst/>
              </a:rPr>
              <a:t>1802190002</a:t>
            </a:r>
            <a:endParaRPr lang="en-US" b="1" dirty="0">
              <a:solidFill>
                <a:srgbClr val="FFFFFF"/>
              </a:solidFill>
            </a:endParaRPr>
          </a:p>
          <a:p>
            <a:pPr algn="l"/>
            <a:r>
              <a:rPr lang="en-US" b="1" i="0" dirty="0">
                <a:solidFill>
                  <a:srgbClr val="FFFFFF"/>
                </a:solidFill>
                <a:effectLst/>
              </a:rPr>
              <a:t>Francis </a:t>
            </a:r>
            <a:r>
              <a:rPr lang="en-US" b="1" i="0" dirty="0" err="1">
                <a:solidFill>
                  <a:srgbClr val="FFFFFF"/>
                </a:solidFill>
                <a:effectLst/>
              </a:rPr>
              <a:t>Punnawit</a:t>
            </a:r>
            <a:r>
              <a:rPr lang="en-US" b="1" i="0" dirty="0">
                <a:solidFill>
                  <a:srgbClr val="FFFFFF"/>
                </a:solidFill>
                <a:effectLst/>
              </a:rPr>
              <a:t> Bergmans</a:t>
            </a:r>
            <a:r>
              <a:rPr lang="th-TH" b="1" i="0" dirty="0">
                <a:solidFill>
                  <a:srgbClr val="FFFFFF"/>
                </a:solidFill>
                <a:effectLst/>
              </a:rPr>
              <a:t> 1901160018</a:t>
            </a:r>
            <a:endParaRPr lang="en-US" b="1" dirty="0">
              <a:solidFill>
                <a:srgbClr val="FFFFFF"/>
              </a:solidFill>
            </a:endParaRPr>
          </a:p>
        </p:txBody>
      </p:sp>
    </p:spTree>
    <p:extLst>
      <p:ext uri="{BB962C8B-B14F-4D97-AF65-F5344CB8AC3E}">
        <p14:creationId xmlns:p14="http://schemas.microsoft.com/office/powerpoint/2010/main" val="37479978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79274A-C75D-488B-B669-AED7BDF5BAE3}"/>
              </a:ext>
            </a:extLst>
          </p:cNvPr>
          <p:cNvPicPr>
            <a:picLocks noChangeAspect="1"/>
          </p:cNvPicPr>
          <p:nvPr/>
        </p:nvPicPr>
        <p:blipFill>
          <a:blip r:embed="rId2"/>
          <a:stretch>
            <a:fillRect/>
          </a:stretch>
        </p:blipFill>
        <p:spPr>
          <a:xfrm>
            <a:off x="4315813" y="383784"/>
            <a:ext cx="3560373" cy="6090432"/>
          </a:xfrm>
          <a:prstGeom prst="rect">
            <a:avLst/>
          </a:prstGeom>
        </p:spPr>
      </p:pic>
      <p:sp>
        <p:nvSpPr>
          <p:cNvPr id="3" name="TextBox 2">
            <a:extLst>
              <a:ext uri="{FF2B5EF4-FFF2-40B4-BE49-F238E27FC236}">
                <a16:creationId xmlns:a16="http://schemas.microsoft.com/office/drawing/2014/main" id="{91AD2FF2-4015-49FD-9E75-DB1380161DB9}"/>
              </a:ext>
            </a:extLst>
          </p:cNvPr>
          <p:cNvSpPr txBox="1"/>
          <p:nvPr/>
        </p:nvSpPr>
        <p:spPr>
          <a:xfrm>
            <a:off x="568170" y="400053"/>
            <a:ext cx="3027286" cy="369332"/>
          </a:xfrm>
          <a:prstGeom prst="rect">
            <a:avLst/>
          </a:prstGeom>
          <a:noFill/>
        </p:spPr>
        <p:txBody>
          <a:bodyPr wrap="square" rtlCol="0">
            <a:spAutoFit/>
          </a:bodyPr>
          <a:lstStyle/>
          <a:p>
            <a:r>
              <a:rPr lang="en-US" dirty="0"/>
              <a:t>Return</a:t>
            </a:r>
          </a:p>
        </p:txBody>
      </p:sp>
    </p:spTree>
    <p:extLst>
      <p:ext uri="{BB962C8B-B14F-4D97-AF65-F5344CB8AC3E}">
        <p14:creationId xmlns:p14="http://schemas.microsoft.com/office/powerpoint/2010/main" val="3263621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76AE43AB-2906-473F-864F-CAF6FB7DA6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6902" y="265247"/>
            <a:ext cx="6139093" cy="6327505"/>
          </a:xfrm>
        </p:spPr>
      </p:pic>
      <p:sp>
        <p:nvSpPr>
          <p:cNvPr id="3" name="TextBox 2">
            <a:extLst>
              <a:ext uri="{FF2B5EF4-FFF2-40B4-BE49-F238E27FC236}">
                <a16:creationId xmlns:a16="http://schemas.microsoft.com/office/drawing/2014/main" id="{004B1EDF-4BA5-444E-ACDE-F265AEB0D22E}"/>
              </a:ext>
            </a:extLst>
          </p:cNvPr>
          <p:cNvSpPr txBox="1"/>
          <p:nvPr/>
        </p:nvSpPr>
        <p:spPr>
          <a:xfrm>
            <a:off x="461639" y="399495"/>
            <a:ext cx="2476870" cy="369332"/>
          </a:xfrm>
          <a:prstGeom prst="rect">
            <a:avLst/>
          </a:prstGeom>
          <a:noFill/>
        </p:spPr>
        <p:txBody>
          <a:bodyPr wrap="square" rtlCol="0">
            <a:spAutoFit/>
          </a:bodyPr>
          <a:lstStyle/>
          <a:p>
            <a:r>
              <a:rPr lang="en-US" dirty="0"/>
              <a:t>Registration</a:t>
            </a:r>
          </a:p>
        </p:txBody>
      </p:sp>
    </p:spTree>
    <p:extLst>
      <p:ext uri="{BB962C8B-B14F-4D97-AF65-F5344CB8AC3E}">
        <p14:creationId xmlns:p14="http://schemas.microsoft.com/office/powerpoint/2010/main" val="168746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C5D449-0F2D-4978-85C7-A5DA2D130165}"/>
              </a:ext>
            </a:extLst>
          </p:cNvPr>
          <p:cNvPicPr>
            <a:picLocks noChangeAspect="1"/>
          </p:cNvPicPr>
          <p:nvPr/>
        </p:nvPicPr>
        <p:blipFill>
          <a:blip r:embed="rId2"/>
          <a:stretch>
            <a:fillRect/>
          </a:stretch>
        </p:blipFill>
        <p:spPr>
          <a:xfrm>
            <a:off x="2074157" y="0"/>
            <a:ext cx="8043685" cy="6858000"/>
          </a:xfrm>
          <a:prstGeom prst="rect">
            <a:avLst/>
          </a:prstGeom>
        </p:spPr>
      </p:pic>
      <p:sp>
        <p:nvSpPr>
          <p:cNvPr id="6" name="TextBox 5">
            <a:extLst>
              <a:ext uri="{FF2B5EF4-FFF2-40B4-BE49-F238E27FC236}">
                <a16:creationId xmlns:a16="http://schemas.microsoft.com/office/drawing/2014/main" id="{96C67AAE-FBF1-4318-A62B-869C4B9DC877}"/>
              </a:ext>
            </a:extLst>
          </p:cNvPr>
          <p:cNvSpPr txBox="1"/>
          <p:nvPr/>
        </p:nvSpPr>
        <p:spPr>
          <a:xfrm>
            <a:off x="239697" y="310718"/>
            <a:ext cx="1660124" cy="369332"/>
          </a:xfrm>
          <a:prstGeom prst="rect">
            <a:avLst/>
          </a:prstGeom>
          <a:noFill/>
        </p:spPr>
        <p:txBody>
          <a:bodyPr wrap="square" rtlCol="0">
            <a:spAutoFit/>
          </a:bodyPr>
          <a:lstStyle/>
          <a:p>
            <a:r>
              <a:rPr lang="en-US" dirty="0"/>
              <a:t>EER diagram</a:t>
            </a:r>
          </a:p>
        </p:txBody>
      </p:sp>
    </p:spTree>
    <p:extLst>
      <p:ext uri="{BB962C8B-B14F-4D97-AF65-F5344CB8AC3E}">
        <p14:creationId xmlns:p14="http://schemas.microsoft.com/office/powerpoint/2010/main" val="421822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 book, room, shelf&#10;&#10;Description automatically generated">
            <a:extLst>
              <a:ext uri="{FF2B5EF4-FFF2-40B4-BE49-F238E27FC236}">
                <a16:creationId xmlns:a16="http://schemas.microsoft.com/office/drawing/2014/main" id="{9E096DD1-1A83-45D9-9557-72D34457D962}"/>
              </a:ext>
            </a:extLst>
          </p:cNvPr>
          <p:cNvPicPr>
            <a:picLocks noChangeAspect="1"/>
          </p:cNvPicPr>
          <p:nvPr/>
        </p:nvPicPr>
        <p:blipFill rotWithShape="1">
          <a:blip r:embed="rId2">
            <a:extLst>
              <a:ext uri="{28A0092B-C50C-407E-A947-70E740481C1C}">
                <a14:useLocalDpi xmlns:a14="http://schemas.microsoft.com/office/drawing/2010/main" val="0"/>
              </a:ext>
            </a:extLst>
          </a:blip>
          <a:srcRect l="5572" r="16686" b="7868"/>
          <a:stretch/>
        </p:blipFill>
        <p:spPr>
          <a:xfrm>
            <a:off x="3522468" y="10"/>
            <a:ext cx="8669532" cy="6857990"/>
          </a:xfrm>
          <a:prstGeom prst="rect">
            <a:avLst/>
          </a:prstGeom>
        </p:spPr>
      </p:pic>
      <p:sp>
        <p:nvSpPr>
          <p:cNvPr id="22" name="Rectangle 1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8BE52F-2FF1-47CE-9600-5F356B473640}"/>
              </a:ext>
            </a:extLst>
          </p:cNvPr>
          <p:cNvSpPr>
            <a:spLocks noGrp="1"/>
          </p:cNvSpPr>
          <p:nvPr>
            <p:ph type="title"/>
          </p:nvPr>
        </p:nvSpPr>
        <p:spPr>
          <a:xfrm>
            <a:off x="371094" y="1161288"/>
            <a:ext cx="3438144" cy="1124712"/>
          </a:xfrm>
        </p:spPr>
        <p:txBody>
          <a:bodyPr anchor="b">
            <a:normAutofit/>
          </a:bodyPr>
          <a:lstStyle/>
          <a:p>
            <a:r>
              <a:rPr lang="en-US" sz="2800"/>
              <a:t>What are the features?</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A5C846ED-6013-4214-9333-5FDD561F281B}"/>
              </a:ext>
            </a:extLst>
          </p:cNvPr>
          <p:cNvSpPr>
            <a:spLocks noGrp="1" noChangeArrowheads="1"/>
          </p:cNvSpPr>
          <p:nvPr>
            <p:ph idx="1"/>
          </p:nvPr>
        </p:nvSpPr>
        <p:spPr bwMode="auto">
          <a:xfrm>
            <a:off x="371094" y="2718054"/>
            <a:ext cx="3438906" cy="320725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2696" rIns="0" bIns="-12696" numCol="1" anchor="t" anchorCtr="0" compatLnSpc="1">
            <a:prstTxWarp prst="textNoShape">
              <a:avLst/>
            </a:prstTxWarp>
            <a:normAutofit/>
          </a:bodyPr>
          <a:lstStyle/>
          <a:p>
            <a:pPr marR="0" lvl="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inherit"/>
              </a:rPr>
              <a:t>Acquisition Module      </a:t>
            </a:r>
          </a:p>
          <a:p>
            <a:pPr marL="0" marR="0" lvl="0" indent="0" defTabSz="914400" rtl="0" eaLnBrk="0" fontAlgn="base" latinLnBrk="0" hangingPunct="0">
              <a:spcBef>
                <a:spcPct val="0"/>
              </a:spcBef>
              <a:spcAft>
                <a:spcPts val="600"/>
              </a:spcAft>
              <a:buClrTx/>
              <a:buSzTx/>
              <a:buNone/>
              <a:tabLst/>
            </a:pPr>
            <a:r>
              <a:rPr lang="en-US" altLang="en-US" sz="1700">
                <a:latin typeface="inherit"/>
              </a:rPr>
              <a:t>     </a:t>
            </a:r>
            <a:r>
              <a:rPr kumimoji="0" lang="en-US" altLang="en-US" sz="1700" b="0" i="0" u="none" strike="noStrike" cap="none" normalizeH="0" baseline="0">
                <a:ln>
                  <a:noFill/>
                </a:ln>
                <a:effectLst/>
                <a:latin typeface="inherit"/>
              </a:rPr>
              <a:t>is the provision of various types of information resources, </a:t>
            </a: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inherit"/>
              </a:rPr>
              <a:t>including books, journals, booklets, newspapers, audiovisual materials, digital information databases, </a:t>
            </a: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inherit"/>
              </a:rPr>
              <a:t>as well as information created by the organization itself to the library for user service. Through a variety </a:t>
            </a: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inherit"/>
              </a:rPr>
              <a:t>of methods such as purchasing, requesting and accepting donations exchange or subscription</a:t>
            </a:r>
            <a:r>
              <a:rPr kumimoji="0" lang="en-US" altLang="en-US" sz="1700" b="0" i="0" u="none" strike="noStrike" cap="none" normalizeH="0" baseline="0">
                <a:ln>
                  <a:noFill/>
                </a:ln>
                <a:effectLst/>
              </a:rPr>
              <a:t> </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3122048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book, room, shelf&#10;&#10;Description automatically generated">
            <a:extLst>
              <a:ext uri="{FF2B5EF4-FFF2-40B4-BE49-F238E27FC236}">
                <a16:creationId xmlns:a16="http://schemas.microsoft.com/office/drawing/2014/main" id="{26508A89-B472-40D3-82A1-9DF334EAF86A}"/>
              </a:ext>
            </a:extLst>
          </p:cNvPr>
          <p:cNvPicPr>
            <a:picLocks noChangeAspect="1"/>
          </p:cNvPicPr>
          <p:nvPr/>
        </p:nvPicPr>
        <p:blipFill rotWithShape="1">
          <a:blip r:embed="rId2">
            <a:extLst>
              <a:ext uri="{28A0092B-C50C-407E-A947-70E740481C1C}">
                <a14:useLocalDpi xmlns:a14="http://schemas.microsoft.com/office/drawing/2010/main" val="0"/>
              </a:ext>
            </a:extLst>
          </a:blip>
          <a:srcRect l="5572" r="16686" b="7868"/>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1D974B-FE67-4F44-8A9E-D84352DE793A}"/>
              </a:ext>
            </a:extLst>
          </p:cNvPr>
          <p:cNvSpPr>
            <a:spLocks noGrp="1"/>
          </p:cNvSpPr>
          <p:nvPr>
            <p:ph type="title"/>
          </p:nvPr>
        </p:nvSpPr>
        <p:spPr>
          <a:xfrm>
            <a:off x="371094" y="1161288"/>
            <a:ext cx="3438144" cy="1124712"/>
          </a:xfrm>
        </p:spPr>
        <p:txBody>
          <a:bodyPr anchor="b">
            <a:normAutofit fontScale="90000"/>
          </a:bodyPr>
          <a:lstStyle/>
          <a:p>
            <a:r>
              <a:rPr kumimoji="0" lang="en-US" altLang="en-US" sz="2800" b="0" i="0" u="none" strike="noStrike" cap="none" normalizeH="0" baseline="0" dirty="0">
                <a:ln>
                  <a:noFill/>
                </a:ln>
                <a:effectLst/>
                <a:latin typeface="inherit"/>
              </a:rPr>
              <a:t>Online Public Access Catalog (OPAC Module) </a:t>
            </a:r>
            <a:br>
              <a:rPr kumimoji="0" lang="en-US" altLang="en-US" sz="2800" b="0" i="0" u="none" strike="noStrike" cap="none" normalizeH="0" baseline="0" dirty="0">
                <a:ln>
                  <a:noFill/>
                </a:ln>
                <a:effectLst/>
                <a:latin typeface="inherit"/>
              </a:rPr>
            </a:br>
            <a:endParaRPr lang="en-US" sz="2800" dirty="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09F200-84FE-4388-A9BA-1693E9B7FDB7}"/>
              </a:ext>
            </a:extLst>
          </p:cNvPr>
          <p:cNvSpPr>
            <a:spLocks noGrp="1"/>
          </p:cNvSpPr>
          <p:nvPr>
            <p:ph idx="1"/>
          </p:nvPr>
        </p:nvSpPr>
        <p:spPr>
          <a:xfrm>
            <a:off x="371094" y="2718054"/>
            <a:ext cx="3438906" cy="3207258"/>
          </a:xfrm>
        </p:spPr>
        <p:txBody>
          <a:bodyPr anchor="t">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inherit"/>
              </a:rPr>
              <a:t>Online publications search service. That facilitates users to access the information resources they need quickly. </a:t>
            </a:r>
          </a:p>
          <a:p>
            <a:pPr marL="342900" marR="0" lvl="0" indent="-34290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inherit"/>
              </a:rPr>
              <a:t>Borrowing service - return Information resources (Circulation Module) Services related to library service users directly,</a:t>
            </a:r>
          </a:p>
          <a:p>
            <a:pPr marL="342900" marR="0" lvl="0" indent="-34290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inherit"/>
              </a:rPr>
              <a:t> such as borrowing-back transactions (Check in-Check out), Renewal transactions,</a:t>
            </a:r>
          </a:p>
          <a:p>
            <a:pPr marL="342900" marR="0" lvl="0" indent="-34290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inherit"/>
              </a:rPr>
              <a:t> information resource reservation transactions (Hold), demand for collection. Manage fines, etc.</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endParaRPr lang="en-US" sz="1400" dirty="0"/>
          </a:p>
        </p:txBody>
      </p:sp>
    </p:spTree>
    <p:extLst>
      <p:ext uri="{BB962C8B-B14F-4D97-AF65-F5344CB8AC3E}">
        <p14:creationId xmlns:p14="http://schemas.microsoft.com/office/powerpoint/2010/main" val="5381106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book, room, shelf&#10;&#10;Description automatically generated">
            <a:extLst>
              <a:ext uri="{FF2B5EF4-FFF2-40B4-BE49-F238E27FC236}">
                <a16:creationId xmlns:a16="http://schemas.microsoft.com/office/drawing/2014/main" id="{79A2AF0E-4C9F-4889-9593-6BF07F44A5C8}"/>
              </a:ext>
            </a:extLst>
          </p:cNvPr>
          <p:cNvPicPr>
            <a:picLocks noChangeAspect="1"/>
          </p:cNvPicPr>
          <p:nvPr/>
        </p:nvPicPr>
        <p:blipFill rotWithShape="1">
          <a:blip r:embed="rId2">
            <a:extLst>
              <a:ext uri="{28A0092B-C50C-407E-A947-70E740481C1C}">
                <a14:useLocalDpi xmlns:a14="http://schemas.microsoft.com/office/drawing/2010/main" val="0"/>
              </a:ext>
            </a:extLst>
          </a:blip>
          <a:srcRect l="5572" r="16686" b="7868"/>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4C7705-769B-4C4C-8FC5-4ABB2BC8378C}"/>
              </a:ext>
            </a:extLst>
          </p:cNvPr>
          <p:cNvSpPr>
            <a:spLocks noGrp="1"/>
          </p:cNvSpPr>
          <p:nvPr>
            <p:ph type="title"/>
          </p:nvPr>
        </p:nvSpPr>
        <p:spPr>
          <a:xfrm>
            <a:off x="371094" y="1161288"/>
            <a:ext cx="3438144" cy="1124712"/>
          </a:xfrm>
        </p:spPr>
        <p:txBody>
          <a:bodyPr anchor="b">
            <a:normAutofit/>
          </a:bodyPr>
          <a:lstStyle/>
          <a:p>
            <a:r>
              <a:rPr lang="en-US" sz="2800" dirty="0"/>
              <a:t>Entity Relations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57DD800-40C8-4D4B-8708-7B7108416A1F}"/>
              </a:ext>
            </a:extLst>
          </p:cNvPr>
          <p:cNvSpPr>
            <a:spLocks noGrp="1"/>
          </p:cNvSpPr>
          <p:nvPr>
            <p:ph idx="1"/>
          </p:nvPr>
        </p:nvSpPr>
        <p:spPr>
          <a:xfrm>
            <a:off x="371094" y="2718054"/>
            <a:ext cx="3438906" cy="3207258"/>
          </a:xfrm>
        </p:spPr>
        <p:txBody>
          <a:bodyPr anchor="t">
            <a:normAutofit/>
          </a:bodyPr>
          <a:lstStyle/>
          <a:p>
            <a:r>
              <a:rPr lang="en-US" sz="1300"/>
              <a:t>Relationships between entities base hed relationship borrowed It's a one-to-many relationship. Between the employee entity and the member entity, as one employee may contact more members One member, where only one employee contacts one employee. reception relationship It is a one-to-many relationship between the Employee and Book entity As one employee may accept multiple books. and many books Must be picked up by one employee only. Purchase relationship It is a one-to-many relationship between the Employee and Book purchase order entity This is because one employee may write multiple orders for books. and book orders One bill will only come from one salesperson.</a:t>
            </a:r>
          </a:p>
        </p:txBody>
      </p:sp>
    </p:spTree>
    <p:extLst>
      <p:ext uri="{BB962C8B-B14F-4D97-AF65-F5344CB8AC3E}">
        <p14:creationId xmlns:p14="http://schemas.microsoft.com/office/powerpoint/2010/main" val="3573373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BE52F-2FF1-47CE-9600-5F356B47364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Interface</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a:extLst>
              <a:ext uri="{FF2B5EF4-FFF2-40B4-BE49-F238E27FC236}">
                <a16:creationId xmlns:a16="http://schemas.microsoft.com/office/drawing/2014/main" id="{E48A3601-A02F-4F8C-B03D-40C2A628AA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465" y="2427541"/>
            <a:ext cx="9189970" cy="3997637"/>
          </a:xfrm>
          <a:prstGeom prst="rect">
            <a:avLst/>
          </a:prstGeom>
        </p:spPr>
      </p:pic>
    </p:spTree>
    <p:extLst>
      <p:ext uri="{BB962C8B-B14F-4D97-AF65-F5344CB8AC3E}">
        <p14:creationId xmlns:p14="http://schemas.microsoft.com/office/powerpoint/2010/main" val="155255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F97139-D2F7-4C19-9C8C-491B3B1A2701}"/>
              </a:ext>
            </a:extLst>
          </p:cNvPr>
          <p:cNvPicPr>
            <a:picLocks noChangeAspect="1"/>
          </p:cNvPicPr>
          <p:nvPr/>
        </p:nvPicPr>
        <p:blipFill>
          <a:blip r:embed="rId2"/>
          <a:stretch>
            <a:fillRect/>
          </a:stretch>
        </p:blipFill>
        <p:spPr>
          <a:xfrm>
            <a:off x="2511241" y="54571"/>
            <a:ext cx="7169517" cy="6748857"/>
          </a:xfrm>
          <a:prstGeom prst="rect">
            <a:avLst/>
          </a:prstGeom>
        </p:spPr>
      </p:pic>
      <p:sp>
        <p:nvSpPr>
          <p:cNvPr id="3" name="TextBox 2">
            <a:extLst>
              <a:ext uri="{FF2B5EF4-FFF2-40B4-BE49-F238E27FC236}">
                <a16:creationId xmlns:a16="http://schemas.microsoft.com/office/drawing/2014/main" id="{F5EBA169-86CE-46DB-B353-2AC945F91C4C}"/>
              </a:ext>
            </a:extLst>
          </p:cNvPr>
          <p:cNvSpPr txBox="1"/>
          <p:nvPr/>
        </p:nvSpPr>
        <p:spPr>
          <a:xfrm>
            <a:off x="337351" y="372862"/>
            <a:ext cx="2173890" cy="369332"/>
          </a:xfrm>
          <a:prstGeom prst="rect">
            <a:avLst/>
          </a:prstGeom>
          <a:noFill/>
        </p:spPr>
        <p:txBody>
          <a:bodyPr wrap="square" rtlCol="0">
            <a:spAutoFit/>
          </a:bodyPr>
          <a:lstStyle/>
          <a:p>
            <a:r>
              <a:rPr lang="en-US" dirty="0"/>
              <a:t>Getting the book</a:t>
            </a:r>
          </a:p>
        </p:txBody>
      </p:sp>
    </p:spTree>
    <p:extLst>
      <p:ext uri="{BB962C8B-B14F-4D97-AF65-F5344CB8AC3E}">
        <p14:creationId xmlns:p14="http://schemas.microsoft.com/office/powerpoint/2010/main" val="242576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Diagram&#10;&#10;Description automatically generated">
            <a:extLst>
              <a:ext uri="{FF2B5EF4-FFF2-40B4-BE49-F238E27FC236}">
                <a16:creationId xmlns:a16="http://schemas.microsoft.com/office/drawing/2014/main" id="{A8F0CCAB-8A74-419B-A5A4-FCC2355D8A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5559" y="221947"/>
            <a:ext cx="2866639" cy="6414105"/>
          </a:xfrm>
        </p:spPr>
      </p:pic>
      <p:sp>
        <p:nvSpPr>
          <p:cNvPr id="3" name="TextBox 2">
            <a:extLst>
              <a:ext uri="{FF2B5EF4-FFF2-40B4-BE49-F238E27FC236}">
                <a16:creationId xmlns:a16="http://schemas.microsoft.com/office/drawing/2014/main" id="{B9A43816-4A24-4D31-9A68-DC3BF6496469}"/>
              </a:ext>
            </a:extLst>
          </p:cNvPr>
          <p:cNvSpPr txBox="1"/>
          <p:nvPr/>
        </p:nvSpPr>
        <p:spPr>
          <a:xfrm>
            <a:off x="319596" y="479394"/>
            <a:ext cx="2405849" cy="369332"/>
          </a:xfrm>
          <a:prstGeom prst="rect">
            <a:avLst/>
          </a:prstGeom>
          <a:noFill/>
        </p:spPr>
        <p:txBody>
          <a:bodyPr wrap="square" rtlCol="0">
            <a:spAutoFit/>
          </a:bodyPr>
          <a:lstStyle/>
          <a:p>
            <a:r>
              <a:rPr lang="en-US" dirty="0"/>
              <a:t>Borrowing</a:t>
            </a:r>
          </a:p>
        </p:txBody>
      </p:sp>
    </p:spTree>
    <p:extLst>
      <p:ext uri="{BB962C8B-B14F-4D97-AF65-F5344CB8AC3E}">
        <p14:creationId xmlns:p14="http://schemas.microsoft.com/office/powerpoint/2010/main" val="200208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A195BCD6-4855-4FD3-9723-79AD737F61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3407" y="365125"/>
            <a:ext cx="1573135" cy="6286562"/>
          </a:xfrm>
        </p:spPr>
      </p:pic>
      <p:sp>
        <p:nvSpPr>
          <p:cNvPr id="3" name="TextBox 2">
            <a:extLst>
              <a:ext uri="{FF2B5EF4-FFF2-40B4-BE49-F238E27FC236}">
                <a16:creationId xmlns:a16="http://schemas.microsoft.com/office/drawing/2014/main" id="{0EA047FF-03B2-4FD4-9508-661F94EDED4E}"/>
              </a:ext>
            </a:extLst>
          </p:cNvPr>
          <p:cNvSpPr txBox="1"/>
          <p:nvPr/>
        </p:nvSpPr>
        <p:spPr>
          <a:xfrm>
            <a:off x="568171" y="488272"/>
            <a:ext cx="2175029" cy="369332"/>
          </a:xfrm>
          <a:prstGeom prst="rect">
            <a:avLst/>
          </a:prstGeom>
          <a:noFill/>
        </p:spPr>
        <p:txBody>
          <a:bodyPr wrap="square" rtlCol="0">
            <a:spAutoFit/>
          </a:bodyPr>
          <a:lstStyle/>
          <a:p>
            <a:r>
              <a:rPr lang="en-US"/>
              <a:t>Order</a:t>
            </a:r>
          </a:p>
        </p:txBody>
      </p:sp>
    </p:spTree>
    <p:extLst>
      <p:ext uri="{BB962C8B-B14F-4D97-AF65-F5344CB8AC3E}">
        <p14:creationId xmlns:p14="http://schemas.microsoft.com/office/powerpoint/2010/main" val="309165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481DB2-72A9-44DB-BF8E-ED3517943AE9}"/>
              </a:ext>
            </a:extLst>
          </p:cNvPr>
          <p:cNvPicPr>
            <a:picLocks noChangeAspect="1"/>
          </p:cNvPicPr>
          <p:nvPr/>
        </p:nvPicPr>
        <p:blipFill>
          <a:blip r:embed="rId2"/>
          <a:stretch>
            <a:fillRect/>
          </a:stretch>
        </p:blipFill>
        <p:spPr>
          <a:xfrm>
            <a:off x="2953239" y="386832"/>
            <a:ext cx="6285521" cy="6084335"/>
          </a:xfrm>
          <a:prstGeom prst="rect">
            <a:avLst/>
          </a:prstGeom>
        </p:spPr>
      </p:pic>
      <p:sp>
        <p:nvSpPr>
          <p:cNvPr id="3" name="TextBox 2">
            <a:extLst>
              <a:ext uri="{FF2B5EF4-FFF2-40B4-BE49-F238E27FC236}">
                <a16:creationId xmlns:a16="http://schemas.microsoft.com/office/drawing/2014/main" id="{D33CFED9-325C-4158-B1D0-3FDB32FE8AE1}"/>
              </a:ext>
            </a:extLst>
          </p:cNvPr>
          <p:cNvSpPr txBox="1"/>
          <p:nvPr/>
        </p:nvSpPr>
        <p:spPr>
          <a:xfrm>
            <a:off x="346229" y="386832"/>
            <a:ext cx="2607010" cy="369332"/>
          </a:xfrm>
          <a:prstGeom prst="rect">
            <a:avLst/>
          </a:prstGeom>
          <a:noFill/>
        </p:spPr>
        <p:txBody>
          <a:bodyPr wrap="square" rtlCol="0">
            <a:spAutoFit/>
          </a:bodyPr>
          <a:lstStyle/>
          <a:p>
            <a:r>
              <a:rPr lang="en-US"/>
              <a:t>Subscription</a:t>
            </a:r>
            <a:endParaRPr lang="en-US" dirty="0"/>
          </a:p>
        </p:txBody>
      </p:sp>
    </p:spTree>
    <p:extLst>
      <p:ext uri="{BB962C8B-B14F-4D97-AF65-F5344CB8AC3E}">
        <p14:creationId xmlns:p14="http://schemas.microsoft.com/office/powerpoint/2010/main" val="2456000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282</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inherit</vt:lpstr>
      <vt:lpstr>Office Theme</vt:lpstr>
      <vt:lpstr>ITE441  GROUP 7 LIBRARY ER DIAGRAM</vt:lpstr>
      <vt:lpstr>What are the features?</vt:lpstr>
      <vt:lpstr>Online Public Access Catalog (OPAC Module)  </vt:lpstr>
      <vt:lpstr>Entity Relations</vt:lpstr>
      <vt:lpstr>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ITE441  GROUP 7 LIBRARY ER DIAGRAM</dc:title>
  <dc:creator>Francis Bergmans</dc:creator>
  <cp:lastModifiedBy>เมธา ธรรมจารี</cp:lastModifiedBy>
  <cp:revision>5</cp:revision>
  <dcterms:created xsi:type="dcterms:W3CDTF">2021-06-01T04:24:45Z</dcterms:created>
  <dcterms:modified xsi:type="dcterms:W3CDTF">2021-06-08T03:20:22Z</dcterms:modified>
</cp:coreProperties>
</file>