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E617-1C4E-83DC-9F9D-E269B7E1C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1468F-F1D0-1FC1-6B69-5F74E23F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266C-110B-7B5C-E18C-5B17F383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46E6-D8D4-529C-95FC-CDE632DC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9C7B-77B4-0491-5F23-C5A98B3E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220E-2EAE-ED99-F4A2-F36E49C3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48CA9-C22D-AA88-CC06-0FAC8B9AA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B0F5-1BF5-65B3-1429-CB64C917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3B1E-3C5E-99D1-0760-38AF504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A495-6909-4092-5451-EB91AED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67FBF-8067-0BDE-C7FE-B2E654269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DA850-5126-D550-ED58-99CCDB29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59A2-B568-B4DC-D784-E6255853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1C1F-016E-AEEB-6AFE-DC9C89F1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4962-99B0-91D8-73EF-7C87DB75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1A32-E812-53F3-380C-EFE2B371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C5E2-A057-19B6-DFDB-53B2D27C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0502-8913-F460-BD18-B7FA0197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CEFC-E7FE-1219-34D9-D017FF66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C045-2A4E-3871-D5EC-9C07A09D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9B52-15B9-42C1-6D33-948B08E4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1444-747C-F44F-0AD3-90B3791E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CA57-454E-7805-B090-D079433E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9579-FFE1-2F06-6610-292ACA9C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0EAD-E8B6-5D1A-3464-EEC9610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37B8-2990-E553-96BA-5837B365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49DD-900A-71C4-61C6-E36857A0F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9B624-4F1D-6B1B-505A-9A57BBC2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B59D-CFF7-97F8-2452-1494011F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E35CE-EB6B-5E1B-D6BE-017E77A4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42663-6CB6-BD7F-D9A5-D826B8D4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4AA-D86B-0EAC-4847-557083CD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5A0A-22E4-FD16-BB72-BB597CE30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7256-9CD4-1E03-D587-E9B9EF63A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1320F-25F3-A404-124F-D305464B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460B4-D4E6-8923-9750-7C2622376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5C5DA-92C0-DDB1-38BA-9D9AF890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1ACEB-6289-84B1-FFAC-71E4CD2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DB2C3-A3D3-19D4-DD91-4F789DF7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B334-0D44-1BBC-4D74-D6435FC9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5413F-E483-A1B5-4C07-28703676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52AF-E28A-7F0E-2727-1616E36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CDDD-EE37-3002-9A04-E5491944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A1C50-67C5-36CB-8019-3ED2E213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A9770-5E07-9ABD-A7D7-846EDBD8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428EC-03E1-BD03-5796-A5061503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2999-149A-D7A5-2343-640CB22A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443F-76F1-DF81-B60A-4471DD82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37AA9-32C7-BAED-C64C-070A2424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17F1-238F-208B-4610-9C66D7DF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F1328-463B-8E33-F6DE-E7F30500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2278-71D9-7878-7D66-3EF3E3F3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6E5F-38E9-A75F-E178-B34F2459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7CEAD-D750-93F3-CF59-F4505C527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00AB-073B-D578-7539-C23A8BEA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EA12-BC30-5723-6C85-2D4A84EC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4531-6741-F6D9-2811-4022B4C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202A7-1762-D838-69A3-F8ACED8B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4075D-74EA-4598-18C9-61832617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24723-40B0-2C03-CC6B-CEA43969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A507-2971-0D2F-EC62-3DFB3AFD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E012-6977-423D-B5D5-A4678009912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473C-AC0B-1968-06CA-18BB09A8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24F9-5065-5B0D-DFF9-816EEE17C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BF28-A208-40AB-A29D-D1D51B6D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911A4-62B6-5882-A7EE-29DA5ADA9292}"/>
              </a:ext>
            </a:extLst>
          </p:cNvPr>
          <p:cNvSpPr/>
          <p:nvPr/>
        </p:nvSpPr>
        <p:spPr>
          <a:xfrm>
            <a:off x="4497262" y="2926637"/>
            <a:ext cx="2254103" cy="85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1B425-4F61-0F64-7CCF-572C5ECDB145}"/>
              </a:ext>
            </a:extLst>
          </p:cNvPr>
          <p:cNvSpPr/>
          <p:nvPr/>
        </p:nvSpPr>
        <p:spPr>
          <a:xfrm>
            <a:off x="4418843" y="1392245"/>
            <a:ext cx="2254103" cy="85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Teams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0C6920-1DFD-D550-0954-516E0D9914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H="1" flipV="1">
            <a:off x="4418843" y="1819870"/>
            <a:ext cx="2332522" cy="153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7628B-6F0B-3FBA-8A97-AA25B3CA4F9B}"/>
              </a:ext>
            </a:extLst>
          </p:cNvPr>
          <p:cNvSpPr txBox="1"/>
          <p:nvPr/>
        </p:nvSpPr>
        <p:spPr>
          <a:xfrm>
            <a:off x="2754298" y="5316279"/>
            <a:ext cx="6094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Relationships: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A team can have many players, but a player can only belong to one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A match is played between two teams, and each team can play in many matches.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A match can be played on multiple maps, and each map can be played in many matches.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Each team can have many match scores, and each match score belongs to one team in one match on one map.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CD8F0-9C31-754D-176C-280C598D5260}"/>
              </a:ext>
            </a:extLst>
          </p:cNvPr>
          <p:cNvSpPr/>
          <p:nvPr/>
        </p:nvSpPr>
        <p:spPr>
          <a:xfrm>
            <a:off x="7953635" y="2903643"/>
            <a:ext cx="2254103" cy="85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421D9-64BC-B5C2-C9AF-F2EF9D6232AB}"/>
              </a:ext>
            </a:extLst>
          </p:cNvPr>
          <p:cNvSpPr/>
          <p:nvPr/>
        </p:nvSpPr>
        <p:spPr>
          <a:xfrm>
            <a:off x="1147421" y="2499012"/>
            <a:ext cx="2254103" cy="85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2127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Marotta</dc:creator>
  <cp:lastModifiedBy>Andrew Marotta</cp:lastModifiedBy>
  <cp:revision>2</cp:revision>
  <dcterms:created xsi:type="dcterms:W3CDTF">2023-04-23T18:13:32Z</dcterms:created>
  <dcterms:modified xsi:type="dcterms:W3CDTF">2023-04-23T18:21:24Z</dcterms:modified>
</cp:coreProperties>
</file>