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146F3-AC03-47E9-B138-43617C47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827D8D-475D-4C7B-A42D-CBFDBB64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93C0E-004F-479A-B7B8-A8FEACDE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62986-5AB8-403D-AB0F-3634E36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780BB-84E4-4477-A82E-582A31B2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45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B6220-5D39-42BD-8CE4-A9FC4DE0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DAF15C-7643-42D8-B99E-03CE717E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A12C8-76F9-448A-B90B-D3F1E2C6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4C708-F7D4-4FF4-826D-94715AB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575432-A330-431C-ABF0-0D98E40E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2F5A5A-278F-47BC-B18C-44CB08F42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73A02-EFEE-4592-BC28-B0E01865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68BAC-0DCA-45DB-945E-883DB01B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BBB77-8AB6-4D9B-A15A-664613AB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4C24A-28A5-4412-A785-3B36B14D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12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60B77-EEC6-4DEE-91F3-B5B32F9C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396F7-0DB4-465E-ADCA-963B4E50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38AE4-957A-4A3F-B4BB-B5B2EB2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F54DE-C600-41CF-A4CB-5407BE12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463142-1B24-4847-9FA8-5FF07519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36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D0734-2F5C-44E1-9D13-CFB3B3C7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F7EF4-7AF1-4F4E-8B98-D662CB67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DEBCC9-7819-4261-8555-41F5C9B9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6159E-09A1-4621-AE4C-72DEE4A6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1717F-18E5-4A63-BA64-91A81C4C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5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80C7-D3CB-461E-B48E-DBADD612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397C8-1B09-4C53-8348-C3605624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B5DF29-08AA-43F8-94AE-126AB137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F8E41E-45E5-495D-BAA1-C1C6F72F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6243D-46F2-41C0-A87F-B572094F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23B9AA-A093-4060-B186-65347939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59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6F89C-A216-4212-8A41-FBF33E2E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50588-5D49-4692-A2A9-5FC03B6D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BC9CE4-75A4-4502-829D-D3DD05AD0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A9C989-FC58-4FF2-81E4-E47AC9542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94FDB6-4C37-40EC-B142-88B558472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A7FD57-D7CB-456B-95A0-E605D3B8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28C719-E482-4D04-A0F2-8285880D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D7243-0CC9-4B8D-9FDF-2D2FD41A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6551A-735E-4536-88BC-CD6D7FD4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783D9-8186-4A78-92FD-C542D1F0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70B032-EEFF-497C-ADCA-87FF4E9B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A13598-51F4-4CD1-B048-F3E9FB6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2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4D769C-03D1-4608-BE6A-3B909FD8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2FFE0C-583A-4E6C-BBF4-C3D255C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321123-6760-455A-B510-F9609709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5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B0600-71B9-4D40-9E1C-0016752A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A0841-D875-4998-936C-5FBE3712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A4C7C5-111F-44E2-A3F2-7D87F2F8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AC6E0C-0E62-499E-AACE-4C538415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99D49E-EADE-4F0C-9957-5FE9CAD6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ED0EE-3C19-4AE2-9ADF-037E9229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7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3D219-FBAE-4589-8751-1970402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4B26DA-F22E-4A8E-BD1F-3FB2661E0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E5A4E4-EF61-4B9C-A73A-0A1FD3405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96727-8B3B-4503-B36F-178DBDD1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B9FE9A-F82C-4BB5-A394-CF057425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BBEA5-CBE3-4564-A110-1287501B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63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B8B496-4548-4719-AB13-A6198D39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ACDC41-F398-47B7-B998-AC9664A9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B1F4F-A385-4DC7-8BB0-8C7F2D9C2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E0811-B922-473D-A62B-425130F37A0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F5061-DCCF-49B8-A3A3-C5AA6761C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4C7EA-5870-4AFD-B1C7-69D1B9362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EB964-70B1-4C04-953E-8CCA9A421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88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0CF216D-7FA6-41AF-A396-EABE49426FAB}"/>
              </a:ext>
            </a:extLst>
          </p:cNvPr>
          <p:cNvSpPr/>
          <p:nvPr/>
        </p:nvSpPr>
        <p:spPr>
          <a:xfrm>
            <a:off x="510382" y="2192108"/>
            <a:ext cx="5400000" cy="4882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AB754D-2C62-4500-9644-E3E42D23A91A}"/>
              </a:ext>
            </a:extLst>
          </p:cNvPr>
          <p:cNvSpPr/>
          <p:nvPr/>
        </p:nvSpPr>
        <p:spPr>
          <a:xfrm>
            <a:off x="521888" y="2821739"/>
            <a:ext cx="3600000" cy="4882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785D4A7-1066-4445-8065-0EAB0506E47E}"/>
              </a:ext>
            </a:extLst>
          </p:cNvPr>
          <p:cNvGrpSpPr/>
          <p:nvPr/>
        </p:nvGrpSpPr>
        <p:grpSpPr>
          <a:xfrm>
            <a:off x="3046868" y="3455613"/>
            <a:ext cx="1080000" cy="1080000"/>
            <a:chOff x="691850" y="3709934"/>
            <a:chExt cx="1080000" cy="108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E899BE8-1027-450E-B433-A634EF651C95}"/>
                </a:ext>
              </a:extLst>
            </p:cNvPr>
            <p:cNvSpPr/>
            <p:nvPr/>
          </p:nvSpPr>
          <p:spPr>
            <a:xfrm>
              <a:off x="691850" y="3709934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0620325-0A16-495C-8DFC-BAF936291496}"/>
                </a:ext>
              </a:extLst>
            </p:cNvPr>
            <p:cNvGrpSpPr/>
            <p:nvPr/>
          </p:nvGrpSpPr>
          <p:grpSpPr>
            <a:xfrm>
              <a:off x="967528" y="3956130"/>
              <a:ext cx="528644" cy="587608"/>
              <a:chOff x="2432481" y="2805344"/>
              <a:chExt cx="612560" cy="673556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692FAFB7-05BD-4F5F-A370-ECF5EDD95129}"/>
                  </a:ext>
                </a:extLst>
              </p:cNvPr>
              <p:cNvSpPr/>
              <p:nvPr/>
            </p:nvSpPr>
            <p:spPr>
              <a:xfrm>
                <a:off x="2432482" y="2805344"/>
                <a:ext cx="612559" cy="7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FCB59EB9-DD54-41D7-BBB5-A468E8B3417E}"/>
                  </a:ext>
                </a:extLst>
              </p:cNvPr>
              <p:cNvSpPr/>
              <p:nvPr/>
            </p:nvSpPr>
            <p:spPr>
              <a:xfrm>
                <a:off x="2432481" y="2993744"/>
                <a:ext cx="396000" cy="7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8DDD90BE-D799-4F04-AC3A-877D88487A25}"/>
                  </a:ext>
                </a:extLst>
              </p:cNvPr>
              <p:cNvSpPr/>
              <p:nvPr/>
            </p:nvSpPr>
            <p:spPr>
              <a:xfrm>
                <a:off x="2432481" y="3182144"/>
                <a:ext cx="288000" cy="7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8622B81F-6830-4EE9-BE0B-4BAEA1715543}"/>
                  </a:ext>
                </a:extLst>
              </p:cNvPr>
              <p:cNvSpPr/>
              <p:nvPr/>
            </p:nvSpPr>
            <p:spPr>
              <a:xfrm>
                <a:off x="2432481" y="3370544"/>
                <a:ext cx="180000" cy="7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D5C6BFB8-AB2B-4E32-B927-C81B35735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143" y="2992900"/>
                <a:ext cx="0" cy="486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CB9795A-A898-4AB7-9106-E61BB6FC7A8C}"/>
              </a:ext>
            </a:extLst>
          </p:cNvPr>
          <p:cNvGrpSpPr/>
          <p:nvPr/>
        </p:nvGrpSpPr>
        <p:grpSpPr>
          <a:xfrm>
            <a:off x="3066023" y="5618456"/>
            <a:ext cx="1080000" cy="1080000"/>
            <a:chOff x="6265305" y="4561856"/>
            <a:chExt cx="1080000" cy="108000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2E19424-A5CC-4707-A5AF-ABE16BDDA489}"/>
                </a:ext>
              </a:extLst>
            </p:cNvPr>
            <p:cNvSpPr/>
            <p:nvPr/>
          </p:nvSpPr>
          <p:spPr>
            <a:xfrm>
              <a:off x="6265305" y="4561856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189A7DA-71D3-443D-BE72-A9613E3B35E9}"/>
                </a:ext>
              </a:extLst>
            </p:cNvPr>
            <p:cNvSpPr/>
            <p:nvPr/>
          </p:nvSpPr>
          <p:spPr>
            <a:xfrm>
              <a:off x="6644332" y="4951361"/>
              <a:ext cx="321945" cy="300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8D93F3EB-B847-47F1-89C7-7A12DF3492AD}"/>
                </a:ext>
              </a:extLst>
            </p:cNvPr>
            <p:cNvSpPr/>
            <p:nvPr/>
          </p:nvSpPr>
          <p:spPr>
            <a:xfrm rot="5400000">
              <a:off x="6930572" y="4996488"/>
              <a:ext cx="252280" cy="2107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D970BB6E-0F6F-4016-B197-F7F61B861E30}"/>
                </a:ext>
              </a:extLst>
            </p:cNvPr>
            <p:cNvSpPr/>
            <p:nvPr/>
          </p:nvSpPr>
          <p:spPr>
            <a:xfrm rot="16200000">
              <a:off x="6425852" y="4996488"/>
              <a:ext cx="252280" cy="2107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Picture 2" descr="Eye icon Royalty Free Vector Image - VectorStock">
              <a:extLst>
                <a:ext uri="{FF2B5EF4-FFF2-40B4-BE49-F238E27FC236}">
                  <a16:creationId xmlns:a16="http://schemas.microsoft.com/office/drawing/2014/main" id="{36D1B3B9-2FA9-4F97-A55C-E752060461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3" t="30074" r="11450" b="37553"/>
            <a:stretch/>
          </p:blipFill>
          <p:spPr bwMode="auto">
            <a:xfrm>
              <a:off x="6365659" y="4915829"/>
              <a:ext cx="879292" cy="372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97DE463-3521-46EF-80E3-041B26540FA7}"/>
              </a:ext>
            </a:extLst>
          </p:cNvPr>
          <p:cNvGrpSpPr/>
          <p:nvPr/>
        </p:nvGrpSpPr>
        <p:grpSpPr>
          <a:xfrm>
            <a:off x="4596119" y="5618455"/>
            <a:ext cx="1080000" cy="1080000"/>
            <a:chOff x="6265305" y="4561856"/>
            <a:chExt cx="1080000" cy="108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1E3AD14-2334-4E04-9F0D-80403EC0D3AA}"/>
                </a:ext>
              </a:extLst>
            </p:cNvPr>
            <p:cNvSpPr/>
            <p:nvPr/>
          </p:nvSpPr>
          <p:spPr>
            <a:xfrm>
              <a:off x="6265305" y="456185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DDF7101-2D24-44FD-A4F6-A4AE6CE0E959}"/>
                </a:ext>
              </a:extLst>
            </p:cNvPr>
            <p:cNvSpPr/>
            <p:nvPr/>
          </p:nvSpPr>
          <p:spPr>
            <a:xfrm>
              <a:off x="6644332" y="4951361"/>
              <a:ext cx="321945" cy="300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Gleichschenkliges Dreieck 40">
              <a:extLst>
                <a:ext uri="{FF2B5EF4-FFF2-40B4-BE49-F238E27FC236}">
                  <a16:creationId xmlns:a16="http://schemas.microsoft.com/office/drawing/2014/main" id="{8A2EBD77-AFAE-40D4-8BA5-5E1C56178AC0}"/>
                </a:ext>
              </a:extLst>
            </p:cNvPr>
            <p:cNvSpPr/>
            <p:nvPr/>
          </p:nvSpPr>
          <p:spPr>
            <a:xfrm rot="5400000">
              <a:off x="6930572" y="4996488"/>
              <a:ext cx="252280" cy="2107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Gleichschenkliges Dreieck 41">
              <a:extLst>
                <a:ext uri="{FF2B5EF4-FFF2-40B4-BE49-F238E27FC236}">
                  <a16:creationId xmlns:a16="http://schemas.microsoft.com/office/drawing/2014/main" id="{6A9D4776-6EEA-4018-B04A-33F99DE88C05}"/>
                </a:ext>
              </a:extLst>
            </p:cNvPr>
            <p:cNvSpPr/>
            <p:nvPr/>
          </p:nvSpPr>
          <p:spPr>
            <a:xfrm rot="16200000">
              <a:off x="6425852" y="4996488"/>
              <a:ext cx="252280" cy="2107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3" name="Picture 2" descr="Eye icon Royalty Free Vector Image - VectorStock">
              <a:extLst>
                <a:ext uri="{FF2B5EF4-FFF2-40B4-BE49-F238E27FC236}">
                  <a16:creationId xmlns:a16="http://schemas.microsoft.com/office/drawing/2014/main" id="{97D841B6-50E8-47F1-9EBD-1DC967D0BA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3" t="30074" r="11450" b="37553"/>
            <a:stretch/>
          </p:blipFill>
          <p:spPr bwMode="auto">
            <a:xfrm>
              <a:off x="6365659" y="4915829"/>
              <a:ext cx="879292" cy="372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CDF9F8-4161-43A0-85C5-912D9D685DDA}"/>
              </a:ext>
            </a:extLst>
          </p:cNvPr>
          <p:cNvGrpSpPr/>
          <p:nvPr/>
        </p:nvGrpSpPr>
        <p:grpSpPr>
          <a:xfrm>
            <a:off x="208707" y="5578058"/>
            <a:ext cx="1074198" cy="1120398"/>
            <a:chOff x="9126245" y="2185831"/>
            <a:chExt cx="1074198" cy="1120398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2A00639-F994-43AD-96F9-1D5B14CFFD5D}"/>
                </a:ext>
              </a:extLst>
            </p:cNvPr>
            <p:cNvSpPr/>
            <p:nvPr/>
          </p:nvSpPr>
          <p:spPr>
            <a:xfrm>
              <a:off x="9126245" y="2314398"/>
              <a:ext cx="1074198" cy="991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7014146-BBF0-4773-9CD1-2886B751C8EE}"/>
                </a:ext>
              </a:extLst>
            </p:cNvPr>
            <p:cNvSpPr/>
            <p:nvPr/>
          </p:nvSpPr>
          <p:spPr>
            <a:xfrm>
              <a:off x="9223846" y="2185831"/>
              <a:ext cx="134358" cy="284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F24AE807-0E80-4720-A368-912EF810FCB9}"/>
                </a:ext>
              </a:extLst>
            </p:cNvPr>
            <p:cNvSpPr/>
            <p:nvPr/>
          </p:nvSpPr>
          <p:spPr>
            <a:xfrm>
              <a:off x="9471182" y="2185831"/>
              <a:ext cx="134358" cy="284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0E280BA1-F271-43AB-9308-A17F6D1E7D4C}"/>
                </a:ext>
              </a:extLst>
            </p:cNvPr>
            <p:cNvSpPr/>
            <p:nvPr/>
          </p:nvSpPr>
          <p:spPr>
            <a:xfrm>
              <a:off x="9715145" y="2185831"/>
              <a:ext cx="134358" cy="284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197A42C-FDFB-4510-88C1-067ED409E0C8}"/>
                </a:ext>
              </a:extLst>
            </p:cNvPr>
            <p:cNvSpPr/>
            <p:nvPr/>
          </p:nvSpPr>
          <p:spPr>
            <a:xfrm>
              <a:off x="9962481" y="2185831"/>
              <a:ext cx="134358" cy="284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66BB870-7184-43EC-91D2-0865C11831E8}"/>
                </a:ext>
              </a:extLst>
            </p:cNvPr>
            <p:cNvSpPr/>
            <p:nvPr/>
          </p:nvSpPr>
          <p:spPr>
            <a:xfrm>
              <a:off x="9223846" y="2556769"/>
              <a:ext cx="872993" cy="612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EFD24348-18FE-473D-9BD2-926C44AC4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0317" y="2682073"/>
              <a:ext cx="400050" cy="361950"/>
            </a:xfrm>
            <a:prstGeom prst="rect">
              <a:avLst/>
            </a:prstGeom>
          </p:spPr>
        </p:pic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37896ED-8B7D-4DB1-BD26-3F5DAD52463B}"/>
                </a:ext>
              </a:extLst>
            </p:cNvPr>
            <p:cNvSpPr/>
            <p:nvPr/>
          </p:nvSpPr>
          <p:spPr>
            <a:xfrm>
              <a:off x="9409260" y="2619420"/>
              <a:ext cx="502163" cy="4872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28007F7-8F53-49AD-BAF8-0BC1D25C4CE3}"/>
              </a:ext>
            </a:extLst>
          </p:cNvPr>
          <p:cNvGrpSpPr/>
          <p:nvPr/>
        </p:nvGrpSpPr>
        <p:grpSpPr>
          <a:xfrm>
            <a:off x="1637365" y="5597787"/>
            <a:ext cx="1074198" cy="1120398"/>
            <a:chOff x="4854314" y="615088"/>
            <a:chExt cx="1074198" cy="1120398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CD64C21-CBDB-4723-B065-C0BB5D87A3E1}"/>
                </a:ext>
              </a:extLst>
            </p:cNvPr>
            <p:cNvSpPr/>
            <p:nvPr/>
          </p:nvSpPr>
          <p:spPr>
            <a:xfrm>
              <a:off x="4854314" y="743655"/>
              <a:ext cx="1074198" cy="991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17F642DC-D3DE-4D64-9775-D4AC664A5F76}"/>
                </a:ext>
              </a:extLst>
            </p:cNvPr>
            <p:cNvSpPr/>
            <p:nvPr/>
          </p:nvSpPr>
          <p:spPr>
            <a:xfrm>
              <a:off x="4951915" y="615088"/>
              <a:ext cx="134358" cy="284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255225B6-DD87-4E43-98DF-9896BE60A66B}"/>
                </a:ext>
              </a:extLst>
            </p:cNvPr>
            <p:cNvSpPr/>
            <p:nvPr/>
          </p:nvSpPr>
          <p:spPr>
            <a:xfrm>
              <a:off x="5199251" y="615088"/>
              <a:ext cx="134358" cy="284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77EE96C2-9088-4C57-8061-3EF543106CF6}"/>
                </a:ext>
              </a:extLst>
            </p:cNvPr>
            <p:cNvSpPr/>
            <p:nvPr/>
          </p:nvSpPr>
          <p:spPr>
            <a:xfrm>
              <a:off x="5443214" y="615088"/>
              <a:ext cx="134358" cy="284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D102540-6ED8-4727-AEAB-2CF4A0EF51D3}"/>
                </a:ext>
              </a:extLst>
            </p:cNvPr>
            <p:cNvSpPr/>
            <p:nvPr/>
          </p:nvSpPr>
          <p:spPr>
            <a:xfrm>
              <a:off x="5690550" y="615088"/>
              <a:ext cx="134358" cy="284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8768EE71-C65E-4BEA-9ADB-F4FA17B67357}"/>
                </a:ext>
              </a:extLst>
            </p:cNvPr>
            <p:cNvSpPr/>
            <p:nvPr/>
          </p:nvSpPr>
          <p:spPr>
            <a:xfrm>
              <a:off x="4951915" y="986026"/>
              <a:ext cx="872993" cy="6125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C604D02-C4CE-41E7-9E3A-90DE64A2D914}"/>
                </a:ext>
              </a:extLst>
            </p:cNvPr>
            <p:cNvSpPr/>
            <p:nvPr/>
          </p:nvSpPr>
          <p:spPr>
            <a:xfrm>
              <a:off x="5137329" y="1048677"/>
              <a:ext cx="502163" cy="4872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3E94AF2-A268-4344-B45D-1FD2B306ECA8}"/>
                </a:ext>
              </a:extLst>
            </p:cNvPr>
            <p:cNvSpPr/>
            <p:nvPr/>
          </p:nvSpPr>
          <p:spPr>
            <a:xfrm>
              <a:off x="5137329" y="1048677"/>
              <a:ext cx="502163" cy="4872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A1C86916-EC0C-4A6B-8713-C88BC645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8385" y="1111490"/>
              <a:ext cx="400050" cy="36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</p:pic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6536E32-4574-44D5-91E3-E1D44D6D9580}"/>
                </a:ext>
              </a:extLst>
            </p:cNvPr>
            <p:cNvSpPr/>
            <p:nvPr/>
          </p:nvSpPr>
          <p:spPr>
            <a:xfrm>
              <a:off x="5137329" y="1047985"/>
              <a:ext cx="502163" cy="4872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7B0A334-E8F7-4FC2-ABDF-ED4AB73B308F}"/>
              </a:ext>
            </a:extLst>
          </p:cNvPr>
          <p:cNvGrpSpPr/>
          <p:nvPr/>
        </p:nvGrpSpPr>
        <p:grpSpPr>
          <a:xfrm>
            <a:off x="1866514" y="3419830"/>
            <a:ext cx="1080000" cy="1080000"/>
            <a:chOff x="8001213" y="694448"/>
            <a:chExt cx="1080000" cy="108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85155DC-AF57-440B-A9B2-E2526ECE05DC}"/>
                </a:ext>
              </a:extLst>
            </p:cNvPr>
            <p:cNvSpPr/>
            <p:nvPr/>
          </p:nvSpPr>
          <p:spPr>
            <a:xfrm>
              <a:off x="8001213" y="694448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3135A74A-B52D-47E4-927E-D826AA63F3ED}"/>
                </a:ext>
              </a:extLst>
            </p:cNvPr>
            <p:cNvGrpSpPr/>
            <p:nvPr/>
          </p:nvGrpSpPr>
          <p:grpSpPr>
            <a:xfrm rot="1800000">
              <a:off x="8463812" y="903357"/>
              <a:ext cx="154800" cy="661971"/>
              <a:chOff x="7724876" y="866910"/>
              <a:chExt cx="154800" cy="661971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9EBA4F61-5975-43BE-90C4-398C56956C84}"/>
                  </a:ext>
                </a:extLst>
              </p:cNvPr>
              <p:cNvSpPr/>
              <p:nvPr/>
            </p:nvSpPr>
            <p:spPr>
              <a:xfrm>
                <a:off x="7732194" y="946454"/>
                <a:ext cx="141543" cy="402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Gleichschenkliges Dreieck 59">
                <a:extLst>
                  <a:ext uri="{FF2B5EF4-FFF2-40B4-BE49-F238E27FC236}">
                    <a16:creationId xmlns:a16="http://schemas.microsoft.com/office/drawing/2014/main" id="{E3760A74-D761-4A8E-8D4C-A31AE9D99A19}"/>
                  </a:ext>
                </a:extLst>
              </p:cNvPr>
              <p:cNvSpPr/>
              <p:nvPr/>
            </p:nvSpPr>
            <p:spPr>
              <a:xfrm rot="10800000">
                <a:off x="7732192" y="1348955"/>
                <a:ext cx="146075" cy="1562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B8ED6B28-5DF0-4494-9761-3E2BF0A806C2}"/>
                  </a:ext>
                </a:extLst>
              </p:cNvPr>
              <p:cNvGrpSpPr/>
              <p:nvPr/>
            </p:nvGrpSpPr>
            <p:grpSpPr>
              <a:xfrm>
                <a:off x="7724876" y="866910"/>
                <a:ext cx="154800" cy="661971"/>
                <a:chOff x="8931966" y="746744"/>
                <a:chExt cx="154800" cy="661971"/>
              </a:xfrm>
            </p:grpSpPr>
            <p:grpSp>
              <p:nvGrpSpPr>
                <p:cNvPr id="62" name="Gruppieren 61">
                  <a:extLst>
                    <a:ext uri="{FF2B5EF4-FFF2-40B4-BE49-F238E27FC236}">
                      <a16:creationId xmlns:a16="http://schemas.microsoft.com/office/drawing/2014/main" id="{2C9D7013-4148-4A59-B3BF-A69095005DB7}"/>
                    </a:ext>
                  </a:extLst>
                </p:cNvPr>
                <p:cNvGrpSpPr/>
                <p:nvPr/>
              </p:nvGrpSpPr>
              <p:grpSpPr>
                <a:xfrm>
                  <a:off x="8931966" y="791400"/>
                  <a:ext cx="154800" cy="617315"/>
                  <a:chOff x="8931966" y="791400"/>
                  <a:chExt cx="154800" cy="617315"/>
                </a:xfrm>
              </p:grpSpPr>
              <p:cxnSp>
                <p:nvCxnSpPr>
                  <p:cNvPr id="64" name="Gerader Verbinder 63">
                    <a:extLst>
                      <a:ext uri="{FF2B5EF4-FFF2-40B4-BE49-F238E27FC236}">
                        <a16:creationId xmlns:a16="http://schemas.microsoft.com/office/drawing/2014/main" id="{0019FF9E-AC3F-4F02-827B-48F17928F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2516" y="833120"/>
                    <a:ext cx="0" cy="3952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Gerader Verbinder 64">
                    <a:extLst>
                      <a:ext uri="{FF2B5EF4-FFF2-40B4-BE49-F238E27FC236}">
                        <a16:creationId xmlns:a16="http://schemas.microsoft.com/office/drawing/2014/main" id="{4478C6BD-D9AE-4CEF-B5E0-6021C70D4C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2515" y="1225836"/>
                    <a:ext cx="76531" cy="1828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Gerader Verbinder 65">
                    <a:extLst>
                      <a:ext uri="{FF2B5EF4-FFF2-40B4-BE49-F238E27FC236}">
                        <a16:creationId xmlns:a16="http://schemas.microsoft.com/office/drawing/2014/main" id="{ED728029-E373-4EF5-A876-85175FD5A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09046" y="1225835"/>
                    <a:ext cx="76532" cy="1828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Gerader Verbinder 66">
                    <a:extLst>
                      <a:ext uri="{FF2B5EF4-FFF2-40B4-BE49-F238E27FC236}">
                        <a16:creationId xmlns:a16="http://schemas.microsoft.com/office/drawing/2014/main" id="{852370D5-CE3A-4883-9BDF-0D728A3D16BD}"/>
                      </a:ext>
                    </a:extLst>
                  </p:cNvPr>
                  <p:cNvCxnSpPr/>
                  <p:nvPr/>
                </p:nvCxnSpPr>
                <p:spPr>
                  <a:xfrm>
                    <a:off x="9085578" y="833120"/>
                    <a:ext cx="0" cy="3952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Gerader Verbinder 67">
                    <a:extLst>
                      <a:ext uri="{FF2B5EF4-FFF2-40B4-BE49-F238E27FC236}">
                        <a16:creationId xmlns:a16="http://schemas.microsoft.com/office/drawing/2014/main" id="{FD8DDC5B-FA65-46B5-8506-41CFFFF705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7046" y="833120"/>
                    <a:ext cx="144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Rechteck 68">
                    <a:extLst>
                      <a:ext uri="{FF2B5EF4-FFF2-40B4-BE49-F238E27FC236}">
                        <a16:creationId xmlns:a16="http://schemas.microsoft.com/office/drawing/2014/main" id="{6EB3CD28-0C98-422F-B0DA-6FE7434EF058}"/>
                      </a:ext>
                    </a:extLst>
                  </p:cNvPr>
                  <p:cNvSpPr/>
                  <p:nvPr/>
                </p:nvSpPr>
                <p:spPr>
                  <a:xfrm>
                    <a:off x="8933742" y="817288"/>
                    <a:ext cx="151200" cy="18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Rechteck 69">
                    <a:extLst>
                      <a:ext uri="{FF2B5EF4-FFF2-40B4-BE49-F238E27FC236}">
                        <a16:creationId xmlns:a16="http://schemas.microsoft.com/office/drawing/2014/main" id="{BFB7D1F2-43CF-4D3D-BF3F-45917C6D335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829046" y="1027153"/>
                    <a:ext cx="360000" cy="3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" name="Gleichschenkliges Dreieck 70">
                    <a:extLst>
                      <a:ext uri="{FF2B5EF4-FFF2-40B4-BE49-F238E27FC236}">
                        <a16:creationId xmlns:a16="http://schemas.microsoft.com/office/drawing/2014/main" id="{63D99563-3B9B-41B5-A401-A5B933EE45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986347" y="1337803"/>
                    <a:ext cx="45719" cy="47275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BD7AFDD6-AD7A-4AC4-95B6-45BE6808E021}"/>
                      </a:ext>
                    </a:extLst>
                  </p:cNvPr>
                  <p:cNvSpPr/>
                  <p:nvPr/>
                </p:nvSpPr>
                <p:spPr>
                  <a:xfrm>
                    <a:off x="8931966" y="791400"/>
                    <a:ext cx="154800" cy="10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3" name="Flussdiagramm: Verzögerung 62">
                  <a:extLst>
                    <a:ext uri="{FF2B5EF4-FFF2-40B4-BE49-F238E27FC236}">
                      <a16:creationId xmlns:a16="http://schemas.microsoft.com/office/drawing/2014/main" id="{A62C27AF-B7CD-447D-AD57-7AB962F2FF6A}"/>
                    </a:ext>
                  </a:extLst>
                </p:cNvPr>
                <p:cNvSpPr/>
                <p:nvPr/>
              </p:nvSpPr>
              <p:spPr>
                <a:xfrm rot="16200000">
                  <a:off x="8991366" y="687344"/>
                  <a:ext cx="36000" cy="154800"/>
                </a:xfrm>
                <a:prstGeom prst="flowChartDelay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41BC83B2-EA98-46A7-AA9A-5EB74A50920C}"/>
              </a:ext>
            </a:extLst>
          </p:cNvPr>
          <p:cNvGrpSpPr/>
          <p:nvPr/>
        </p:nvGrpSpPr>
        <p:grpSpPr>
          <a:xfrm>
            <a:off x="510382" y="3365880"/>
            <a:ext cx="1080000" cy="1080000"/>
            <a:chOff x="8001213" y="694448"/>
            <a:chExt cx="1080000" cy="10800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5743AA2-D548-40A7-8CFB-042E1631DD2B}"/>
                </a:ext>
              </a:extLst>
            </p:cNvPr>
            <p:cNvSpPr/>
            <p:nvPr/>
          </p:nvSpPr>
          <p:spPr>
            <a:xfrm>
              <a:off x="8001213" y="694448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69B4E2BD-4430-4074-BB47-405C24D183DB}"/>
                </a:ext>
              </a:extLst>
            </p:cNvPr>
            <p:cNvGrpSpPr/>
            <p:nvPr/>
          </p:nvGrpSpPr>
          <p:grpSpPr>
            <a:xfrm rot="1800000">
              <a:off x="8463812" y="903357"/>
              <a:ext cx="154800" cy="661971"/>
              <a:chOff x="7724876" y="866910"/>
              <a:chExt cx="154800" cy="661971"/>
            </a:xfrm>
          </p:grpSpPr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9B68FAF5-574A-4644-94A5-65206576B4BD}"/>
                  </a:ext>
                </a:extLst>
              </p:cNvPr>
              <p:cNvSpPr/>
              <p:nvPr/>
            </p:nvSpPr>
            <p:spPr>
              <a:xfrm>
                <a:off x="7732194" y="946454"/>
                <a:ext cx="141543" cy="402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Gleichschenkliges Dreieck 76">
                <a:extLst>
                  <a:ext uri="{FF2B5EF4-FFF2-40B4-BE49-F238E27FC236}">
                    <a16:creationId xmlns:a16="http://schemas.microsoft.com/office/drawing/2014/main" id="{CDDDDFFD-B230-4CAC-9044-2073791A414B}"/>
                  </a:ext>
                </a:extLst>
              </p:cNvPr>
              <p:cNvSpPr/>
              <p:nvPr/>
            </p:nvSpPr>
            <p:spPr>
              <a:xfrm rot="10800000">
                <a:off x="7732192" y="1348955"/>
                <a:ext cx="146075" cy="1562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15FF019A-7460-44F6-ACFF-238FD95020B7}"/>
                  </a:ext>
                </a:extLst>
              </p:cNvPr>
              <p:cNvGrpSpPr/>
              <p:nvPr/>
            </p:nvGrpSpPr>
            <p:grpSpPr>
              <a:xfrm>
                <a:off x="7724876" y="866910"/>
                <a:ext cx="154800" cy="661971"/>
                <a:chOff x="8931966" y="746744"/>
                <a:chExt cx="154800" cy="661971"/>
              </a:xfrm>
            </p:grpSpPr>
            <p:grpSp>
              <p:nvGrpSpPr>
                <p:cNvPr id="79" name="Gruppieren 78">
                  <a:extLst>
                    <a:ext uri="{FF2B5EF4-FFF2-40B4-BE49-F238E27FC236}">
                      <a16:creationId xmlns:a16="http://schemas.microsoft.com/office/drawing/2014/main" id="{43234134-407A-42FC-B0DA-3ED50E162831}"/>
                    </a:ext>
                  </a:extLst>
                </p:cNvPr>
                <p:cNvGrpSpPr/>
                <p:nvPr/>
              </p:nvGrpSpPr>
              <p:grpSpPr>
                <a:xfrm>
                  <a:off x="8931966" y="791400"/>
                  <a:ext cx="154800" cy="617315"/>
                  <a:chOff x="8931966" y="791400"/>
                  <a:chExt cx="154800" cy="617315"/>
                </a:xfrm>
              </p:grpSpPr>
              <p:cxnSp>
                <p:nvCxnSpPr>
                  <p:cNvPr id="81" name="Gerader Verbinder 80">
                    <a:extLst>
                      <a:ext uri="{FF2B5EF4-FFF2-40B4-BE49-F238E27FC236}">
                        <a16:creationId xmlns:a16="http://schemas.microsoft.com/office/drawing/2014/main" id="{1E5B62B2-2AB1-489C-9BFF-5FE58553E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2516" y="833120"/>
                    <a:ext cx="0" cy="3952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Gerader Verbinder 81">
                    <a:extLst>
                      <a:ext uri="{FF2B5EF4-FFF2-40B4-BE49-F238E27FC236}">
                        <a16:creationId xmlns:a16="http://schemas.microsoft.com/office/drawing/2014/main" id="{35B34701-1D24-491F-B02E-EB463A7117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2515" y="1225836"/>
                    <a:ext cx="76531" cy="1828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Gerader Verbinder 82">
                    <a:extLst>
                      <a:ext uri="{FF2B5EF4-FFF2-40B4-BE49-F238E27FC236}">
                        <a16:creationId xmlns:a16="http://schemas.microsoft.com/office/drawing/2014/main" id="{84FF5CE2-BBF2-4791-A4E2-AB37506AD2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09046" y="1225835"/>
                    <a:ext cx="76532" cy="1828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Gerader Verbinder 83">
                    <a:extLst>
                      <a:ext uri="{FF2B5EF4-FFF2-40B4-BE49-F238E27FC236}">
                        <a16:creationId xmlns:a16="http://schemas.microsoft.com/office/drawing/2014/main" id="{697C71BD-8CAF-4CD7-A64D-F95CB12D49E0}"/>
                      </a:ext>
                    </a:extLst>
                  </p:cNvPr>
                  <p:cNvCxnSpPr/>
                  <p:nvPr/>
                </p:nvCxnSpPr>
                <p:spPr>
                  <a:xfrm>
                    <a:off x="9085578" y="833120"/>
                    <a:ext cx="0" cy="3952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Gerader Verbinder 84">
                    <a:extLst>
                      <a:ext uri="{FF2B5EF4-FFF2-40B4-BE49-F238E27FC236}">
                        <a16:creationId xmlns:a16="http://schemas.microsoft.com/office/drawing/2014/main" id="{F215A71D-D7B9-4CA7-8C53-9D7033F49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7046" y="833120"/>
                    <a:ext cx="144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Rechteck 85">
                    <a:extLst>
                      <a:ext uri="{FF2B5EF4-FFF2-40B4-BE49-F238E27FC236}">
                        <a16:creationId xmlns:a16="http://schemas.microsoft.com/office/drawing/2014/main" id="{AAA5A91E-E387-4AB1-B657-38F19FA80024}"/>
                      </a:ext>
                    </a:extLst>
                  </p:cNvPr>
                  <p:cNvSpPr/>
                  <p:nvPr/>
                </p:nvSpPr>
                <p:spPr>
                  <a:xfrm>
                    <a:off x="8933742" y="817288"/>
                    <a:ext cx="151200" cy="18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7" name="Rechteck 86">
                    <a:extLst>
                      <a:ext uri="{FF2B5EF4-FFF2-40B4-BE49-F238E27FC236}">
                        <a16:creationId xmlns:a16="http://schemas.microsoft.com/office/drawing/2014/main" id="{32A4D0CA-6548-406A-A0EF-7B65E8FBB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829046" y="1027153"/>
                    <a:ext cx="360000" cy="3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" name="Gleichschenkliges Dreieck 87">
                    <a:extLst>
                      <a:ext uri="{FF2B5EF4-FFF2-40B4-BE49-F238E27FC236}">
                        <a16:creationId xmlns:a16="http://schemas.microsoft.com/office/drawing/2014/main" id="{BB2AF07E-0502-47B5-8E49-022C25F1AF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986347" y="1337803"/>
                    <a:ext cx="45719" cy="47275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" name="Rechteck 88">
                    <a:extLst>
                      <a:ext uri="{FF2B5EF4-FFF2-40B4-BE49-F238E27FC236}">
                        <a16:creationId xmlns:a16="http://schemas.microsoft.com/office/drawing/2014/main" id="{76B7162C-F4EB-4E6E-ABF5-D4E5B104D8DD}"/>
                      </a:ext>
                    </a:extLst>
                  </p:cNvPr>
                  <p:cNvSpPr/>
                  <p:nvPr/>
                </p:nvSpPr>
                <p:spPr>
                  <a:xfrm>
                    <a:off x="8931966" y="791400"/>
                    <a:ext cx="154800" cy="10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80" name="Flussdiagramm: Verzögerung 79">
                  <a:extLst>
                    <a:ext uri="{FF2B5EF4-FFF2-40B4-BE49-F238E27FC236}">
                      <a16:creationId xmlns:a16="http://schemas.microsoft.com/office/drawing/2014/main" id="{BD6121FD-7098-4951-BB78-7C3E01B3D172}"/>
                    </a:ext>
                  </a:extLst>
                </p:cNvPr>
                <p:cNvSpPr/>
                <p:nvPr/>
              </p:nvSpPr>
              <p:spPr>
                <a:xfrm rot="16200000">
                  <a:off x="8991366" y="687344"/>
                  <a:ext cx="36000" cy="154800"/>
                </a:xfrm>
                <a:prstGeom prst="flowChartDelay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B15C8FD-86A2-4A4A-8F6F-058C468A92A2}"/>
              </a:ext>
            </a:extLst>
          </p:cNvPr>
          <p:cNvGrpSpPr/>
          <p:nvPr/>
        </p:nvGrpSpPr>
        <p:grpSpPr>
          <a:xfrm>
            <a:off x="9492696" y="1354074"/>
            <a:ext cx="1080000" cy="1080000"/>
            <a:chOff x="9152619" y="277207"/>
            <a:chExt cx="1080000" cy="108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71E65234-D925-4F03-A611-1B6CD12052B5}"/>
                </a:ext>
              </a:extLst>
            </p:cNvPr>
            <p:cNvSpPr/>
            <p:nvPr/>
          </p:nvSpPr>
          <p:spPr>
            <a:xfrm>
              <a:off x="9152619" y="277207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Pfeil: nach rechts 3">
              <a:extLst>
                <a:ext uri="{FF2B5EF4-FFF2-40B4-BE49-F238E27FC236}">
                  <a16:creationId xmlns:a16="http://schemas.microsoft.com/office/drawing/2014/main" id="{868D174B-9233-4F0F-9242-0ABC267463E3}"/>
                </a:ext>
              </a:extLst>
            </p:cNvPr>
            <p:cNvSpPr/>
            <p:nvPr/>
          </p:nvSpPr>
          <p:spPr>
            <a:xfrm rot="10800000">
              <a:off x="9369670" y="580182"/>
              <a:ext cx="645899" cy="48548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E10C502-6ACC-4357-8C8A-0DEB035E198C}"/>
              </a:ext>
            </a:extLst>
          </p:cNvPr>
          <p:cNvGrpSpPr/>
          <p:nvPr/>
        </p:nvGrpSpPr>
        <p:grpSpPr>
          <a:xfrm>
            <a:off x="10601618" y="1354074"/>
            <a:ext cx="1080000" cy="1080000"/>
            <a:chOff x="10572697" y="1354074"/>
            <a:chExt cx="1080000" cy="108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9FE3006B-6DEE-4C07-88D6-91E7539B7D11}"/>
                </a:ext>
              </a:extLst>
            </p:cNvPr>
            <p:cNvSpPr/>
            <p:nvPr/>
          </p:nvSpPr>
          <p:spPr>
            <a:xfrm>
              <a:off x="10572697" y="1354074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Pfeil: nach rechts 135">
              <a:extLst>
                <a:ext uri="{FF2B5EF4-FFF2-40B4-BE49-F238E27FC236}">
                  <a16:creationId xmlns:a16="http://schemas.microsoft.com/office/drawing/2014/main" id="{FE6BC691-DE70-4996-9127-E5433F0C1C59}"/>
                </a:ext>
              </a:extLst>
            </p:cNvPr>
            <p:cNvSpPr/>
            <p:nvPr/>
          </p:nvSpPr>
          <p:spPr>
            <a:xfrm rot="10800000">
              <a:off x="10789747" y="1651330"/>
              <a:ext cx="645899" cy="48548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2C7B1F3-A852-4A57-B311-774C750CB6BB}"/>
              </a:ext>
            </a:extLst>
          </p:cNvPr>
          <p:cNvGrpSpPr/>
          <p:nvPr/>
        </p:nvGrpSpPr>
        <p:grpSpPr>
          <a:xfrm>
            <a:off x="9782158" y="3783726"/>
            <a:ext cx="1080000" cy="1080000"/>
            <a:chOff x="6265305" y="4561856"/>
            <a:chExt cx="1080000" cy="1080000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3FBF20D8-9C64-4006-903D-386EFC154665}"/>
                </a:ext>
              </a:extLst>
            </p:cNvPr>
            <p:cNvSpPr/>
            <p:nvPr/>
          </p:nvSpPr>
          <p:spPr>
            <a:xfrm>
              <a:off x="6265305" y="456185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4D61DA3-8814-4FEC-AFA7-61E6075BD171}"/>
                </a:ext>
              </a:extLst>
            </p:cNvPr>
            <p:cNvSpPr/>
            <p:nvPr/>
          </p:nvSpPr>
          <p:spPr>
            <a:xfrm>
              <a:off x="6644332" y="4951361"/>
              <a:ext cx="321945" cy="300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Gleichschenkliges Dreieck 98">
              <a:extLst>
                <a:ext uri="{FF2B5EF4-FFF2-40B4-BE49-F238E27FC236}">
                  <a16:creationId xmlns:a16="http://schemas.microsoft.com/office/drawing/2014/main" id="{2B07A6B4-03FA-4CF0-B5C7-DABCE500C985}"/>
                </a:ext>
              </a:extLst>
            </p:cNvPr>
            <p:cNvSpPr/>
            <p:nvPr/>
          </p:nvSpPr>
          <p:spPr>
            <a:xfrm rot="5400000">
              <a:off x="6930572" y="4996488"/>
              <a:ext cx="252280" cy="2107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leichschenkliges Dreieck 99">
              <a:extLst>
                <a:ext uri="{FF2B5EF4-FFF2-40B4-BE49-F238E27FC236}">
                  <a16:creationId xmlns:a16="http://schemas.microsoft.com/office/drawing/2014/main" id="{C0681AD0-A9E0-4A41-AC88-E956BDCBF45F}"/>
                </a:ext>
              </a:extLst>
            </p:cNvPr>
            <p:cNvSpPr/>
            <p:nvPr/>
          </p:nvSpPr>
          <p:spPr>
            <a:xfrm rot="16200000">
              <a:off x="6425852" y="4996488"/>
              <a:ext cx="252280" cy="2107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1" name="Picture 2" descr="Eye icon Royalty Free Vector Image - VectorStock">
              <a:extLst>
                <a:ext uri="{FF2B5EF4-FFF2-40B4-BE49-F238E27FC236}">
                  <a16:creationId xmlns:a16="http://schemas.microsoft.com/office/drawing/2014/main" id="{3DFA4952-1567-4A8F-8055-5F48BCBF96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3" t="30074" r="11450" b="37553"/>
            <a:stretch/>
          </p:blipFill>
          <p:spPr bwMode="auto">
            <a:xfrm>
              <a:off x="6365659" y="4915829"/>
              <a:ext cx="879292" cy="372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996D51C-F5BE-4C02-BBAB-07BCFF7B7CB6}"/>
              </a:ext>
            </a:extLst>
          </p:cNvPr>
          <p:cNvGrpSpPr/>
          <p:nvPr/>
        </p:nvGrpSpPr>
        <p:grpSpPr>
          <a:xfrm>
            <a:off x="4952894" y="341117"/>
            <a:ext cx="1080000" cy="1080000"/>
            <a:chOff x="4952894" y="341117"/>
            <a:chExt cx="1080000" cy="108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E48B8A61-D8E0-498A-A38D-7F87D6D62ECA}"/>
                </a:ext>
              </a:extLst>
            </p:cNvPr>
            <p:cNvSpPr/>
            <p:nvPr/>
          </p:nvSpPr>
          <p:spPr>
            <a:xfrm>
              <a:off x="4952894" y="341117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B15A2A7-3A37-4934-AEDC-8E9D82433329}"/>
                </a:ext>
              </a:extLst>
            </p:cNvPr>
            <p:cNvGrpSpPr/>
            <p:nvPr/>
          </p:nvGrpSpPr>
          <p:grpSpPr>
            <a:xfrm>
              <a:off x="5261596" y="532385"/>
              <a:ext cx="455228" cy="529706"/>
              <a:chOff x="7210762" y="610235"/>
              <a:chExt cx="544005" cy="676616"/>
            </a:xfrm>
          </p:grpSpPr>
          <p:sp>
            <p:nvSpPr>
              <p:cNvPr id="2" name="Rechteck: gefaltete Ecke 1">
                <a:extLst>
                  <a:ext uri="{FF2B5EF4-FFF2-40B4-BE49-F238E27FC236}">
                    <a16:creationId xmlns:a16="http://schemas.microsoft.com/office/drawing/2014/main" id="{478E03BA-78F3-4248-BB97-33565EFBDCC2}"/>
                  </a:ext>
                </a:extLst>
              </p:cNvPr>
              <p:cNvSpPr/>
              <p:nvPr/>
            </p:nvSpPr>
            <p:spPr>
              <a:xfrm rot="10800000" flipH="1">
                <a:off x="7210762" y="610235"/>
                <a:ext cx="544005" cy="676616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68B9222-FD73-4D3E-9131-6F75E939FE8D}"/>
                  </a:ext>
                </a:extLst>
              </p:cNvPr>
              <p:cNvCxnSpPr/>
              <p:nvPr/>
            </p:nvCxnSpPr>
            <p:spPr>
              <a:xfrm>
                <a:off x="7305210" y="700625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4095C602-BA34-45BD-BC3F-638B945B7D50}"/>
                  </a:ext>
                </a:extLst>
              </p:cNvPr>
              <p:cNvCxnSpPr/>
              <p:nvPr/>
            </p:nvCxnSpPr>
            <p:spPr>
              <a:xfrm>
                <a:off x="7305210" y="921757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B27C00E6-9BFE-4177-8790-CA28B2456DFD}"/>
                  </a:ext>
                </a:extLst>
              </p:cNvPr>
              <p:cNvCxnSpPr/>
              <p:nvPr/>
            </p:nvCxnSpPr>
            <p:spPr>
              <a:xfrm>
                <a:off x="7305210" y="989183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>
                <a:extLst>
                  <a:ext uri="{FF2B5EF4-FFF2-40B4-BE49-F238E27FC236}">
                    <a16:creationId xmlns:a16="http://schemas.microsoft.com/office/drawing/2014/main" id="{64EB6F43-4836-42E4-BDCE-0356D1935193}"/>
                  </a:ext>
                </a:extLst>
              </p:cNvPr>
              <p:cNvCxnSpPr/>
              <p:nvPr/>
            </p:nvCxnSpPr>
            <p:spPr>
              <a:xfrm>
                <a:off x="7305210" y="1061457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05C78F66-B6CC-4DCD-AB00-CF9F264EA49A}"/>
                  </a:ext>
                </a:extLst>
              </p:cNvPr>
              <p:cNvCxnSpPr/>
              <p:nvPr/>
            </p:nvCxnSpPr>
            <p:spPr>
              <a:xfrm>
                <a:off x="7305210" y="1128883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>
                <a:extLst>
                  <a:ext uri="{FF2B5EF4-FFF2-40B4-BE49-F238E27FC236}">
                    <a16:creationId xmlns:a16="http://schemas.microsoft.com/office/drawing/2014/main" id="{F27CA139-7268-4EC0-AF9F-A458F1C224D8}"/>
                  </a:ext>
                </a:extLst>
              </p:cNvPr>
              <p:cNvCxnSpPr/>
              <p:nvPr/>
            </p:nvCxnSpPr>
            <p:spPr>
              <a:xfrm>
                <a:off x="7305210" y="1198072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D7BD73C9-6D17-4D2A-B3B4-D01A0404CD24}"/>
                  </a:ext>
                </a:extLst>
              </p:cNvPr>
              <p:cNvCxnSpPr/>
              <p:nvPr/>
            </p:nvCxnSpPr>
            <p:spPr>
              <a:xfrm>
                <a:off x="7305210" y="760422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3E95F37-0E5F-47B4-A988-617485D38319}"/>
                  </a:ext>
                </a:extLst>
              </p:cNvPr>
              <p:cNvSpPr/>
              <p:nvPr/>
            </p:nvSpPr>
            <p:spPr>
              <a:xfrm>
                <a:off x="7458099" y="695960"/>
                <a:ext cx="166707" cy="1231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C7CEE784-679C-496A-A5ED-D8D309B735FC}"/>
                  </a:ext>
                </a:extLst>
              </p:cNvPr>
              <p:cNvCxnSpPr/>
              <p:nvPr/>
            </p:nvCxnSpPr>
            <p:spPr>
              <a:xfrm>
                <a:off x="7305210" y="817547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B51B67B-9C26-4103-940E-797643DE6BB7}"/>
                </a:ext>
              </a:extLst>
            </p:cNvPr>
            <p:cNvGrpSpPr/>
            <p:nvPr/>
          </p:nvGrpSpPr>
          <p:grpSpPr>
            <a:xfrm>
              <a:off x="5053246" y="860101"/>
              <a:ext cx="879292" cy="372669"/>
              <a:chOff x="7248633" y="818771"/>
              <a:chExt cx="879292" cy="372669"/>
            </a:xfrm>
          </p:grpSpPr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0C41C246-BAFD-4597-8E8F-99275D827EFF}"/>
                  </a:ext>
                </a:extLst>
              </p:cNvPr>
              <p:cNvSpPr/>
              <p:nvPr/>
            </p:nvSpPr>
            <p:spPr>
              <a:xfrm>
                <a:off x="7527306" y="854303"/>
                <a:ext cx="321945" cy="300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Gleichschenkliges Dreieck 92">
                <a:extLst>
                  <a:ext uri="{FF2B5EF4-FFF2-40B4-BE49-F238E27FC236}">
                    <a16:creationId xmlns:a16="http://schemas.microsoft.com/office/drawing/2014/main" id="{BEA47C5B-D559-4B8A-B5EE-3BC9D57F6195}"/>
                  </a:ext>
                </a:extLst>
              </p:cNvPr>
              <p:cNvSpPr/>
              <p:nvPr/>
            </p:nvSpPr>
            <p:spPr>
              <a:xfrm rot="5400000">
                <a:off x="7813546" y="899430"/>
                <a:ext cx="252280" cy="21073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Gleichschenkliges Dreieck 93">
                <a:extLst>
                  <a:ext uri="{FF2B5EF4-FFF2-40B4-BE49-F238E27FC236}">
                    <a16:creationId xmlns:a16="http://schemas.microsoft.com/office/drawing/2014/main" id="{2408E076-7409-47FD-A79F-EAA43DF6A7D6}"/>
                  </a:ext>
                </a:extLst>
              </p:cNvPr>
              <p:cNvSpPr/>
              <p:nvPr/>
            </p:nvSpPr>
            <p:spPr>
              <a:xfrm rot="16200000">
                <a:off x="7308826" y="899430"/>
                <a:ext cx="252280" cy="21073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5" name="Picture 2" descr="Eye icon Royalty Free Vector Image - VectorStock">
                <a:extLst>
                  <a:ext uri="{FF2B5EF4-FFF2-40B4-BE49-F238E27FC236}">
                    <a16:creationId xmlns:a16="http://schemas.microsoft.com/office/drawing/2014/main" id="{D7028E9E-1A39-41E1-910F-3FA441A4C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73" t="30074" r="11450" b="37553"/>
              <a:stretch/>
            </p:blipFill>
            <p:spPr bwMode="auto">
              <a:xfrm>
                <a:off x="7248633" y="818771"/>
                <a:ext cx="879292" cy="372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20BD2154-02A2-48D0-8EB8-FF3256B812F3}"/>
              </a:ext>
            </a:extLst>
          </p:cNvPr>
          <p:cNvGrpSpPr/>
          <p:nvPr/>
        </p:nvGrpSpPr>
        <p:grpSpPr>
          <a:xfrm>
            <a:off x="6400694" y="379987"/>
            <a:ext cx="1080000" cy="1080000"/>
            <a:chOff x="4952894" y="341117"/>
            <a:chExt cx="1080000" cy="108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F1D643EF-DF94-4CF5-A05A-A82CE008401A}"/>
                </a:ext>
              </a:extLst>
            </p:cNvPr>
            <p:cNvSpPr/>
            <p:nvPr/>
          </p:nvSpPr>
          <p:spPr>
            <a:xfrm>
              <a:off x="4952894" y="341117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32D51BF8-F317-4BC6-913E-A458FDA8BDB1}"/>
                </a:ext>
              </a:extLst>
            </p:cNvPr>
            <p:cNvGrpSpPr/>
            <p:nvPr/>
          </p:nvGrpSpPr>
          <p:grpSpPr>
            <a:xfrm>
              <a:off x="5261596" y="532385"/>
              <a:ext cx="455228" cy="529706"/>
              <a:chOff x="7210762" y="610235"/>
              <a:chExt cx="544005" cy="676616"/>
            </a:xfrm>
          </p:grpSpPr>
          <p:sp>
            <p:nvSpPr>
              <p:cNvPr id="119" name="Rechteck: gefaltete Ecke 118">
                <a:extLst>
                  <a:ext uri="{FF2B5EF4-FFF2-40B4-BE49-F238E27FC236}">
                    <a16:creationId xmlns:a16="http://schemas.microsoft.com/office/drawing/2014/main" id="{E3D35FD4-BFAA-4E03-AFB1-73C58C1FAD60}"/>
                  </a:ext>
                </a:extLst>
              </p:cNvPr>
              <p:cNvSpPr/>
              <p:nvPr/>
            </p:nvSpPr>
            <p:spPr>
              <a:xfrm rot="10800000" flipH="1">
                <a:off x="7210762" y="610235"/>
                <a:ext cx="544005" cy="676616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DA024873-70C1-4696-97E1-5C545DD20823}"/>
                  </a:ext>
                </a:extLst>
              </p:cNvPr>
              <p:cNvCxnSpPr/>
              <p:nvPr/>
            </p:nvCxnSpPr>
            <p:spPr>
              <a:xfrm>
                <a:off x="7305210" y="700625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BFFA2571-381D-487A-AFB4-51B336A22C36}"/>
                  </a:ext>
                </a:extLst>
              </p:cNvPr>
              <p:cNvCxnSpPr/>
              <p:nvPr/>
            </p:nvCxnSpPr>
            <p:spPr>
              <a:xfrm>
                <a:off x="7305210" y="921757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5FED64FC-4829-4074-BF6A-5194C8E7E1F5}"/>
                  </a:ext>
                </a:extLst>
              </p:cNvPr>
              <p:cNvCxnSpPr/>
              <p:nvPr/>
            </p:nvCxnSpPr>
            <p:spPr>
              <a:xfrm>
                <a:off x="7305210" y="989183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70EEA70C-F5A2-479E-9D3C-F421EB8D548C}"/>
                  </a:ext>
                </a:extLst>
              </p:cNvPr>
              <p:cNvCxnSpPr/>
              <p:nvPr/>
            </p:nvCxnSpPr>
            <p:spPr>
              <a:xfrm>
                <a:off x="7305210" y="1061457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8B30A6B8-8D93-48C8-9D24-A1135BD679DE}"/>
                  </a:ext>
                </a:extLst>
              </p:cNvPr>
              <p:cNvCxnSpPr/>
              <p:nvPr/>
            </p:nvCxnSpPr>
            <p:spPr>
              <a:xfrm>
                <a:off x="7305210" y="1128883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20B4F708-E584-4DAB-86D1-EF7A54800971}"/>
                  </a:ext>
                </a:extLst>
              </p:cNvPr>
              <p:cNvCxnSpPr/>
              <p:nvPr/>
            </p:nvCxnSpPr>
            <p:spPr>
              <a:xfrm>
                <a:off x="7305210" y="1198072"/>
                <a:ext cx="3195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>
                <a:extLst>
                  <a:ext uri="{FF2B5EF4-FFF2-40B4-BE49-F238E27FC236}">
                    <a16:creationId xmlns:a16="http://schemas.microsoft.com/office/drawing/2014/main" id="{7D8865D3-666B-435D-A8EF-D29226123231}"/>
                  </a:ext>
                </a:extLst>
              </p:cNvPr>
              <p:cNvCxnSpPr/>
              <p:nvPr/>
            </p:nvCxnSpPr>
            <p:spPr>
              <a:xfrm>
                <a:off x="7305210" y="760422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87C5B9DA-4B10-42B6-8F08-635322500F9F}"/>
                  </a:ext>
                </a:extLst>
              </p:cNvPr>
              <p:cNvSpPr/>
              <p:nvPr/>
            </p:nvSpPr>
            <p:spPr>
              <a:xfrm>
                <a:off x="7458099" y="695960"/>
                <a:ext cx="166707" cy="1231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11DA657E-35F3-4CCD-A6FA-5D55DC998645}"/>
                  </a:ext>
                </a:extLst>
              </p:cNvPr>
              <p:cNvCxnSpPr/>
              <p:nvPr/>
            </p:nvCxnSpPr>
            <p:spPr>
              <a:xfrm>
                <a:off x="7305210" y="817547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68A9617A-0247-4760-9F2A-757C17CAEEC5}"/>
                </a:ext>
              </a:extLst>
            </p:cNvPr>
            <p:cNvGrpSpPr/>
            <p:nvPr/>
          </p:nvGrpSpPr>
          <p:grpSpPr>
            <a:xfrm>
              <a:off x="5053246" y="860101"/>
              <a:ext cx="879292" cy="372669"/>
              <a:chOff x="7248633" y="818771"/>
              <a:chExt cx="879292" cy="37266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533B744F-70ED-4E7B-A22F-B3D55BECCD0C}"/>
                  </a:ext>
                </a:extLst>
              </p:cNvPr>
              <p:cNvSpPr/>
              <p:nvPr/>
            </p:nvSpPr>
            <p:spPr>
              <a:xfrm>
                <a:off x="7527306" y="854303"/>
                <a:ext cx="321945" cy="300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Gleichschenkliges Dreieck 115">
                <a:extLst>
                  <a:ext uri="{FF2B5EF4-FFF2-40B4-BE49-F238E27FC236}">
                    <a16:creationId xmlns:a16="http://schemas.microsoft.com/office/drawing/2014/main" id="{D320B4A9-148A-4784-B4C6-F8B111A2F2B5}"/>
                  </a:ext>
                </a:extLst>
              </p:cNvPr>
              <p:cNvSpPr/>
              <p:nvPr/>
            </p:nvSpPr>
            <p:spPr>
              <a:xfrm rot="5400000">
                <a:off x="7813546" y="899430"/>
                <a:ext cx="252280" cy="21073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Gleichschenkliges Dreieck 116">
                <a:extLst>
                  <a:ext uri="{FF2B5EF4-FFF2-40B4-BE49-F238E27FC236}">
                    <a16:creationId xmlns:a16="http://schemas.microsoft.com/office/drawing/2014/main" id="{879FEF40-D288-4791-82E8-2E755DFBE955}"/>
                  </a:ext>
                </a:extLst>
              </p:cNvPr>
              <p:cNvSpPr/>
              <p:nvPr/>
            </p:nvSpPr>
            <p:spPr>
              <a:xfrm rot="16200000">
                <a:off x="7308826" y="899430"/>
                <a:ext cx="252280" cy="21073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18" name="Picture 2" descr="Eye icon Royalty Free Vector Image - VectorStock">
                <a:extLst>
                  <a:ext uri="{FF2B5EF4-FFF2-40B4-BE49-F238E27FC236}">
                    <a16:creationId xmlns:a16="http://schemas.microsoft.com/office/drawing/2014/main" id="{A36B1884-312C-447C-8A2C-803A6ABC15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73" t="30074" r="11450" b="37553"/>
              <a:stretch/>
            </p:blipFill>
            <p:spPr bwMode="auto">
              <a:xfrm>
                <a:off x="7248633" y="818771"/>
                <a:ext cx="879292" cy="372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0F088E9F-00A0-4176-8F45-CC30672896F5}"/>
              </a:ext>
            </a:extLst>
          </p:cNvPr>
          <p:cNvGrpSpPr/>
          <p:nvPr/>
        </p:nvGrpSpPr>
        <p:grpSpPr>
          <a:xfrm>
            <a:off x="6232109" y="3126219"/>
            <a:ext cx="1080000" cy="1080000"/>
            <a:chOff x="8567491" y="4213490"/>
            <a:chExt cx="2520000" cy="2520000"/>
          </a:xfrm>
        </p:grpSpPr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7EB58868-AFE5-49CF-8325-ADA9323E1E78}"/>
                </a:ext>
              </a:extLst>
            </p:cNvPr>
            <p:cNvGrpSpPr/>
            <p:nvPr/>
          </p:nvGrpSpPr>
          <p:grpSpPr>
            <a:xfrm>
              <a:off x="8567491" y="4213490"/>
              <a:ext cx="2520000" cy="2520000"/>
              <a:chOff x="1535837" y="2902167"/>
              <a:chExt cx="2805343" cy="2557599"/>
            </a:xfrm>
          </p:grpSpPr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FD4DD829-ADC7-4CFF-AB53-22890E045C93}"/>
                  </a:ext>
                </a:extLst>
              </p:cNvPr>
              <p:cNvSpPr/>
              <p:nvPr/>
            </p:nvSpPr>
            <p:spPr>
              <a:xfrm>
                <a:off x="1535837" y="2902167"/>
                <a:ext cx="2805343" cy="2557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BC019E19-9C13-4D9A-AFBC-EB62B47EB84A}"/>
                  </a:ext>
                </a:extLst>
              </p:cNvPr>
              <p:cNvSpPr/>
              <p:nvPr/>
            </p:nvSpPr>
            <p:spPr>
              <a:xfrm>
                <a:off x="1642369" y="2943279"/>
                <a:ext cx="2601157" cy="24236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DB20E3F2-BEB8-4720-9753-E4AE34B56E42}"/>
                </a:ext>
              </a:extLst>
            </p:cNvPr>
            <p:cNvGrpSpPr/>
            <p:nvPr/>
          </p:nvGrpSpPr>
          <p:grpSpPr>
            <a:xfrm rot="2700000">
              <a:off x="9377491" y="4726558"/>
              <a:ext cx="900000" cy="1442854"/>
              <a:chOff x="7162316" y="4643022"/>
              <a:chExt cx="900000" cy="1442854"/>
            </a:xfrm>
          </p:grpSpPr>
          <p:sp>
            <p:nvSpPr>
              <p:cNvPr id="134" name="Rechteck: abgerundete Ecken 133">
                <a:extLst>
                  <a:ext uri="{FF2B5EF4-FFF2-40B4-BE49-F238E27FC236}">
                    <a16:creationId xmlns:a16="http://schemas.microsoft.com/office/drawing/2014/main" id="{D6BBB11D-1552-4CAD-A1C3-AC0B7982EAB9}"/>
                  </a:ext>
                </a:extLst>
              </p:cNvPr>
              <p:cNvSpPr/>
              <p:nvPr/>
            </p:nvSpPr>
            <p:spPr>
              <a:xfrm>
                <a:off x="7522190" y="5180168"/>
                <a:ext cx="180250" cy="905708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FB86FED1-1D35-4525-920D-73268EC7B016}"/>
                  </a:ext>
                </a:extLst>
              </p:cNvPr>
              <p:cNvSpPr/>
              <p:nvPr/>
            </p:nvSpPr>
            <p:spPr>
              <a:xfrm>
                <a:off x="7162316" y="4643022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7B6E4C77-00CA-4123-8512-C9528528E074}"/>
                  </a:ext>
                </a:extLst>
              </p:cNvPr>
              <p:cNvSpPr/>
              <p:nvPr/>
            </p:nvSpPr>
            <p:spPr>
              <a:xfrm>
                <a:off x="7270315" y="4751022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827E0C96-E2E7-430F-AB2B-CE1ED52306D1}"/>
              </a:ext>
            </a:extLst>
          </p:cNvPr>
          <p:cNvGrpSpPr/>
          <p:nvPr/>
        </p:nvGrpSpPr>
        <p:grpSpPr>
          <a:xfrm>
            <a:off x="7376426" y="3126219"/>
            <a:ext cx="1080000" cy="1080000"/>
            <a:chOff x="8567491" y="4213490"/>
            <a:chExt cx="2520000" cy="2520000"/>
          </a:xfrm>
        </p:grpSpPr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8ABD14C9-DEC8-476D-831A-BA8AAC4A7DA9}"/>
                </a:ext>
              </a:extLst>
            </p:cNvPr>
            <p:cNvGrpSpPr/>
            <p:nvPr/>
          </p:nvGrpSpPr>
          <p:grpSpPr>
            <a:xfrm>
              <a:off x="8567491" y="4213490"/>
              <a:ext cx="2520000" cy="2520000"/>
              <a:chOff x="1535837" y="2902167"/>
              <a:chExt cx="2805343" cy="2557599"/>
            </a:xfrm>
          </p:grpSpPr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F8668584-E7D8-4880-83AF-65700E4AF91C}"/>
                  </a:ext>
                </a:extLst>
              </p:cNvPr>
              <p:cNvSpPr/>
              <p:nvPr/>
            </p:nvSpPr>
            <p:spPr>
              <a:xfrm>
                <a:off x="1535837" y="2902167"/>
                <a:ext cx="2805343" cy="2557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BCD30DB7-6D3E-47F0-892C-575B8C17CF13}"/>
                  </a:ext>
                </a:extLst>
              </p:cNvPr>
              <p:cNvSpPr/>
              <p:nvPr/>
            </p:nvSpPr>
            <p:spPr>
              <a:xfrm>
                <a:off x="1642369" y="2943279"/>
                <a:ext cx="2601157" cy="242360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255AC8C4-C931-4C5E-9748-2D241408022B}"/>
                </a:ext>
              </a:extLst>
            </p:cNvPr>
            <p:cNvGrpSpPr/>
            <p:nvPr/>
          </p:nvGrpSpPr>
          <p:grpSpPr>
            <a:xfrm rot="2700000">
              <a:off x="9377491" y="4726558"/>
              <a:ext cx="900000" cy="1442854"/>
              <a:chOff x="7162316" y="4643022"/>
              <a:chExt cx="900000" cy="1442854"/>
            </a:xfrm>
          </p:grpSpPr>
          <p:sp>
            <p:nvSpPr>
              <p:cNvPr id="143" name="Rechteck: abgerundete Ecken 142">
                <a:extLst>
                  <a:ext uri="{FF2B5EF4-FFF2-40B4-BE49-F238E27FC236}">
                    <a16:creationId xmlns:a16="http://schemas.microsoft.com/office/drawing/2014/main" id="{BC32629E-84C2-4F24-811A-8EAF3EAB1609}"/>
                  </a:ext>
                </a:extLst>
              </p:cNvPr>
              <p:cNvSpPr/>
              <p:nvPr/>
            </p:nvSpPr>
            <p:spPr>
              <a:xfrm>
                <a:off x="7522190" y="5180168"/>
                <a:ext cx="180250" cy="905708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3D0D2896-36C6-43AD-9C22-E719C4770813}"/>
                  </a:ext>
                </a:extLst>
              </p:cNvPr>
              <p:cNvSpPr/>
              <p:nvPr/>
            </p:nvSpPr>
            <p:spPr>
              <a:xfrm>
                <a:off x="7162316" y="4643022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07A25A47-F749-4D0B-9B5D-452EC024FE8F}"/>
                  </a:ext>
                </a:extLst>
              </p:cNvPr>
              <p:cNvSpPr/>
              <p:nvPr/>
            </p:nvSpPr>
            <p:spPr>
              <a:xfrm>
                <a:off x="7270315" y="4751022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17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7D6D40A-6D12-4871-9A8E-96FC59B3175B}"/>
              </a:ext>
            </a:extLst>
          </p:cNvPr>
          <p:cNvSpPr/>
          <p:nvPr/>
        </p:nvSpPr>
        <p:spPr>
          <a:xfrm>
            <a:off x="273567" y="328106"/>
            <a:ext cx="2425245" cy="7200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Suchen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CC5627A-05D0-43CE-A0FA-1884B825F39D}"/>
              </a:ext>
            </a:extLst>
          </p:cNvPr>
          <p:cNvSpPr/>
          <p:nvPr/>
        </p:nvSpPr>
        <p:spPr>
          <a:xfrm>
            <a:off x="3479885" y="328106"/>
            <a:ext cx="2425245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Suchen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D01EF14-2226-4D49-AF35-BA4BDAE8834E}"/>
              </a:ext>
            </a:extLst>
          </p:cNvPr>
          <p:cNvGrpSpPr/>
          <p:nvPr/>
        </p:nvGrpSpPr>
        <p:grpSpPr>
          <a:xfrm>
            <a:off x="7599271" y="508106"/>
            <a:ext cx="1080000" cy="1080000"/>
            <a:chOff x="7599271" y="508106"/>
            <a:chExt cx="1080000" cy="108000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FE0851BE-E7EC-428F-A64B-684DAEA7C79C}"/>
                </a:ext>
              </a:extLst>
            </p:cNvPr>
            <p:cNvGrpSpPr/>
            <p:nvPr/>
          </p:nvGrpSpPr>
          <p:grpSpPr>
            <a:xfrm>
              <a:off x="7599271" y="508106"/>
              <a:ext cx="1080000" cy="1080000"/>
              <a:chOff x="1535837" y="2902167"/>
              <a:chExt cx="2805343" cy="2557599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F992144-F341-4D89-8EDE-C64271305218}"/>
                  </a:ext>
                </a:extLst>
              </p:cNvPr>
              <p:cNvSpPr/>
              <p:nvPr/>
            </p:nvSpPr>
            <p:spPr>
              <a:xfrm>
                <a:off x="1535837" y="2902167"/>
                <a:ext cx="2805343" cy="2557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D06441E-54CD-4D5B-928B-B0E644A1D18E}"/>
                  </a:ext>
                </a:extLst>
              </p:cNvPr>
              <p:cNvSpPr/>
              <p:nvPr/>
            </p:nvSpPr>
            <p:spPr>
              <a:xfrm>
                <a:off x="1642369" y="2943279"/>
                <a:ext cx="2601157" cy="24236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Multiplikationszeichen 19">
              <a:extLst>
                <a:ext uri="{FF2B5EF4-FFF2-40B4-BE49-F238E27FC236}">
                  <a16:creationId xmlns:a16="http://schemas.microsoft.com/office/drawing/2014/main" id="{80891E53-6646-46CD-B9EC-188CC9B595F3}"/>
                </a:ext>
              </a:extLst>
            </p:cNvPr>
            <p:cNvSpPr/>
            <p:nvPr/>
          </p:nvSpPr>
          <p:spPr>
            <a:xfrm>
              <a:off x="7755326" y="664161"/>
              <a:ext cx="767890" cy="76789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642B53F-EA13-469F-B90F-B354354F7A3C}"/>
              </a:ext>
            </a:extLst>
          </p:cNvPr>
          <p:cNvGrpSpPr/>
          <p:nvPr/>
        </p:nvGrpSpPr>
        <p:grpSpPr>
          <a:xfrm>
            <a:off x="8743588" y="508106"/>
            <a:ext cx="1080000" cy="1080000"/>
            <a:chOff x="8743588" y="508106"/>
            <a:chExt cx="1080000" cy="108000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559244D-A747-4846-9A91-F427960A127C}"/>
                </a:ext>
              </a:extLst>
            </p:cNvPr>
            <p:cNvGrpSpPr/>
            <p:nvPr/>
          </p:nvGrpSpPr>
          <p:grpSpPr>
            <a:xfrm>
              <a:off x="8743588" y="508106"/>
              <a:ext cx="1080000" cy="1080000"/>
              <a:chOff x="1535837" y="2902167"/>
              <a:chExt cx="2805343" cy="2557599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1E59972-112F-4EE6-B5A1-4883C7DF5C12}"/>
                  </a:ext>
                </a:extLst>
              </p:cNvPr>
              <p:cNvSpPr/>
              <p:nvPr/>
            </p:nvSpPr>
            <p:spPr>
              <a:xfrm>
                <a:off x="1535837" y="2902167"/>
                <a:ext cx="2805343" cy="2557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FBA455BF-FDB8-431C-AED9-EF151FD8732D}"/>
                  </a:ext>
                </a:extLst>
              </p:cNvPr>
              <p:cNvSpPr/>
              <p:nvPr/>
            </p:nvSpPr>
            <p:spPr>
              <a:xfrm>
                <a:off x="1642369" y="2943279"/>
                <a:ext cx="2601157" cy="242360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" name="Multiplikationszeichen 20">
              <a:extLst>
                <a:ext uri="{FF2B5EF4-FFF2-40B4-BE49-F238E27FC236}">
                  <a16:creationId xmlns:a16="http://schemas.microsoft.com/office/drawing/2014/main" id="{08B30A29-E9AC-4BCE-A2EA-DFD9D09AAF12}"/>
                </a:ext>
              </a:extLst>
            </p:cNvPr>
            <p:cNvSpPr/>
            <p:nvPr/>
          </p:nvSpPr>
          <p:spPr>
            <a:xfrm>
              <a:off x="8899643" y="653230"/>
              <a:ext cx="767890" cy="76789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E85E5A8-44FE-477C-A2C3-D9D01EF11657}"/>
              </a:ext>
            </a:extLst>
          </p:cNvPr>
          <p:cNvGrpSpPr/>
          <p:nvPr/>
        </p:nvGrpSpPr>
        <p:grpSpPr>
          <a:xfrm>
            <a:off x="516507" y="2118668"/>
            <a:ext cx="4176000" cy="1800000"/>
            <a:chOff x="516507" y="2118668"/>
            <a:chExt cx="4176000" cy="1800000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457BC0B-67D4-4754-B6DE-1010F17FD3A4}"/>
                </a:ext>
              </a:extLst>
            </p:cNvPr>
            <p:cNvGrpSpPr/>
            <p:nvPr/>
          </p:nvGrpSpPr>
          <p:grpSpPr>
            <a:xfrm>
              <a:off x="516507" y="2118668"/>
              <a:ext cx="4176000" cy="1800000"/>
              <a:chOff x="6620547" y="3880012"/>
              <a:chExt cx="4176000" cy="180000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6C5C764-0F55-42AE-AB5E-FC6705F2D795}"/>
                  </a:ext>
                </a:extLst>
              </p:cNvPr>
              <p:cNvSpPr/>
              <p:nvPr/>
            </p:nvSpPr>
            <p:spPr>
              <a:xfrm>
                <a:off x="6620547" y="3880012"/>
                <a:ext cx="2088000" cy="180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7D9B6F1-70CD-4D81-B5F4-FFE9CA49F705}"/>
                  </a:ext>
                </a:extLst>
              </p:cNvPr>
              <p:cNvSpPr/>
              <p:nvPr/>
            </p:nvSpPr>
            <p:spPr>
              <a:xfrm>
                <a:off x="8708547" y="3880012"/>
                <a:ext cx="2088000" cy="1800000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14835F19-9F20-433A-ABF5-8C05DB2792E6}"/>
                </a:ext>
              </a:extLst>
            </p:cNvPr>
            <p:cNvGrpSpPr/>
            <p:nvPr/>
          </p:nvGrpSpPr>
          <p:grpSpPr>
            <a:xfrm>
              <a:off x="991258" y="2370468"/>
              <a:ext cx="989861" cy="1296399"/>
              <a:chOff x="8955725" y="268352"/>
              <a:chExt cx="1216241" cy="1651246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BF81063C-695F-4152-8DAB-7F2B11AC748B}"/>
                  </a:ext>
                </a:extLst>
              </p:cNvPr>
              <p:cNvGrpSpPr/>
              <p:nvPr/>
            </p:nvGrpSpPr>
            <p:grpSpPr>
              <a:xfrm>
                <a:off x="8955725" y="268352"/>
                <a:ext cx="1216241" cy="1651246"/>
                <a:chOff x="1647889" y="4161651"/>
                <a:chExt cx="1216241" cy="1651246"/>
              </a:xfrm>
            </p:grpSpPr>
            <p:sp>
              <p:nvSpPr>
                <p:cNvPr id="32" name="Rechteck: abgerundete Ecken 31">
                  <a:extLst>
                    <a:ext uri="{FF2B5EF4-FFF2-40B4-BE49-F238E27FC236}">
                      <a16:creationId xmlns:a16="http://schemas.microsoft.com/office/drawing/2014/main" id="{2B792FD0-C65A-4010-855F-7FE9C47F19A4}"/>
                    </a:ext>
                  </a:extLst>
                </p:cNvPr>
                <p:cNvSpPr/>
                <p:nvPr/>
              </p:nvSpPr>
              <p:spPr>
                <a:xfrm>
                  <a:off x="1647889" y="4161651"/>
                  <a:ext cx="1216241" cy="16512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1C7914F7-A3B6-4823-B6A0-B71FE0E35F3D}"/>
                    </a:ext>
                  </a:extLst>
                </p:cNvPr>
                <p:cNvCxnSpPr/>
                <p:nvPr/>
              </p:nvCxnSpPr>
              <p:spPr>
                <a:xfrm>
                  <a:off x="2256009" y="4429958"/>
                  <a:ext cx="3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FBE4E817-A15F-4918-BB64-466DA1E4D7C8}"/>
                    </a:ext>
                  </a:extLst>
                </p:cNvPr>
                <p:cNvCxnSpPr/>
                <p:nvPr/>
              </p:nvCxnSpPr>
              <p:spPr>
                <a:xfrm>
                  <a:off x="1896009" y="4591234"/>
                  <a:ext cx="72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2F9084DC-97FE-4816-9447-2F73960AE479}"/>
                    </a:ext>
                  </a:extLst>
                </p:cNvPr>
                <p:cNvCxnSpPr/>
                <p:nvPr/>
              </p:nvCxnSpPr>
              <p:spPr>
                <a:xfrm>
                  <a:off x="1904796" y="4752512"/>
                  <a:ext cx="72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439B443C-DB20-4815-A02E-290E66846FA9}"/>
                    </a:ext>
                  </a:extLst>
                </p:cNvPr>
                <p:cNvCxnSpPr/>
                <p:nvPr/>
              </p:nvCxnSpPr>
              <p:spPr>
                <a:xfrm>
                  <a:off x="1896009" y="4929217"/>
                  <a:ext cx="72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5D0DC15-AA70-4963-A6BE-2215ACFC2053}"/>
                  </a:ext>
                </a:extLst>
              </p:cNvPr>
              <p:cNvCxnSpPr/>
              <p:nvPr/>
            </p:nvCxnSpPr>
            <p:spPr>
              <a:xfrm>
                <a:off x="9212632" y="1365240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7BAE3093-0AC2-4DA9-B180-5CED75FC0815}"/>
                  </a:ext>
                </a:extLst>
              </p:cNvPr>
              <p:cNvCxnSpPr/>
              <p:nvPr/>
            </p:nvCxnSpPr>
            <p:spPr>
              <a:xfrm>
                <a:off x="9221419" y="1526518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BD990726-4399-41E9-9DD1-B163BE028469}"/>
                  </a:ext>
                </a:extLst>
              </p:cNvPr>
              <p:cNvCxnSpPr/>
              <p:nvPr/>
            </p:nvCxnSpPr>
            <p:spPr>
              <a:xfrm>
                <a:off x="9212632" y="1703223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62AFF2-75A4-4981-9377-AA7AB316796B}"/>
              </a:ext>
            </a:extLst>
          </p:cNvPr>
          <p:cNvGrpSpPr/>
          <p:nvPr/>
        </p:nvGrpSpPr>
        <p:grpSpPr>
          <a:xfrm>
            <a:off x="516507" y="4129317"/>
            <a:ext cx="4176000" cy="1800000"/>
            <a:chOff x="4973097" y="2118668"/>
            <a:chExt cx="4176000" cy="1800000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3F56C41-38AD-4BDD-8F96-B288241079BC}"/>
                </a:ext>
              </a:extLst>
            </p:cNvPr>
            <p:cNvGrpSpPr/>
            <p:nvPr/>
          </p:nvGrpSpPr>
          <p:grpSpPr>
            <a:xfrm>
              <a:off x="4973097" y="2118668"/>
              <a:ext cx="4176000" cy="1800000"/>
              <a:chOff x="6620547" y="5850574"/>
              <a:chExt cx="4176000" cy="180000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829FAA9A-4CBD-4C5C-BD48-05E67062E587}"/>
                  </a:ext>
                </a:extLst>
              </p:cNvPr>
              <p:cNvSpPr/>
              <p:nvPr/>
            </p:nvSpPr>
            <p:spPr>
              <a:xfrm>
                <a:off x="8708547" y="5850574"/>
                <a:ext cx="2088000" cy="180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B378087-B35C-48C4-8BE5-23F2F7A1312F}"/>
                  </a:ext>
                </a:extLst>
              </p:cNvPr>
              <p:cNvSpPr/>
              <p:nvPr/>
            </p:nvSpPr>
            <p:spPr>
              <a:xfrm>
                <a:off x="6620547" y="5850574"/>
                <a:ext cx="2088000" cy="1800000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D165BFE7-D7EF-4241-909B-B5989B1D7A61}"/>
                </a:ext>
              </a:extLst>
            </p:cNvPr>
            <p:cNvGrpSpPr/>
            <p:nvPr/>
          </p:nvGrpSpPr>
          <p:grpSpPr>
            <a:xfrm>
              <a:off x="7633599" y="2370468"/>
              <a:ext cx="942996" cy="1299029"/>
              <a:chOff x="5738326" y="1237044"/>
              <a:chExt cx="545182" cy="823998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0AECDE0E-804A-40F0-A2CD-29C6D5C8BB47}"/>
                  </a:ext>
                </a:extLst>
              </p:cNvPr>
              <p:cNvSpPr/>
              <p:nvPr/>
            </p:nvSpPr>
            <p:spPr>
              <a:xfrm>
                <a:off x="5738326" y="1567542"/>
                <a:ext cx="216000" cy="21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3AB40C6C-73D5-4F8D-A568-75503FBEC540}"/>
                  </a:ext>
                </a:extLst>
              </p:cNvPr>
              <p:cNvCxnSpPr>
                <a:cxnSpLocks/>
                <a:stCxn id="45" idx="7"/>
                <a:endCxn id="47" idx="3"/>
              </p:cNvCxnSpPr>
              <p:nvPr/>
            </p:nvCxnSpPr>
            <p:spPr>
              <a:xfrm flipV="1">
                <a:off x="5922694" y="1421412"/>
                <a:ext cx="176446" cy="1777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78922C2-987F-4775-98ED-FD0CBCEA37E3}"/>
                  </a:ext>
                </a:extLst>
              </p:cNvPr>
              <p:cNvSpPr/>
              <p:nvPr/>
            </p:nvSpPr>
            <p:spPr>
              <a:xfrm>
                <a:off x="6067508" y="123704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6F93C52D-48BF-4AC9-B479-65F600BF91D0}"/>
                  </a:ext>
                </a:extLst>
              </p:cNvPr>
              <p:cNvCxnSpPr>
                <a:cxnSpLocks/>
                <a:stCxn id="49" idx="1"/>
                <a:endCxn id="45" idx="5"/>
              </p:cNvCxnSpPr>
              <p:nvPr/>
            </p:nvCxnSpPr>
            <p:spPr>
              <a:xfrm flipH="1" flipV="1">
                <a:off x="5922694" y="1751910"/>
                <a:ext cx="176446" cy="124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5101ADF0-B22E-4112-9D46-D0EF01AAA4DD}"/>
                  </a:ext>
                </a:extLst>
              </p:cNvPr>
              <p:cNvSpPr/>
              <p:nvPr/>
            </p:nvSpPr>
            <p:spPr>
              <a:xfrm>
                <a:off x="6067508" y="1845042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E76F02-EF9A-477C-8296-396D3E836D9C}"/>
              </a:ext>
            </a:extLst>
          </p:cNvPr>
          <p:cNvGrpSpPr/>
          <p:nvPr/>
        </p:nvGrpSpPr>
        <p:grpSpPr>
          <a:xfrm>
            <a:off x="10210881" y="2686731"/>
            <a:ext cx="989861" cy="1296399"/>
            <a:chOff x="10317702" y="3417476"/>
            <a:chExt cx="989861" cy="1296399"/>
          </a:xfrm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4F2C53C7-B11D-4804-94D9-FFB53039FEDD}"/>
                </a:ext>
              </a:extLst>
            </p:cNvPr>
            <p:cNvSpPr/>
            <p:nvPr/>
          </p:nvSpPr>
          <p:spPr>
            <a:xfrm>
              <a:off x="10317702" y="3417476"/>
              <a:ext cx="989861" cy="129639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1473504-F0E4-46A9-9B9F-EC1279FC65A9}"/>
                </a:ext>
              </a:extLst>
            </p:cNvPr>
            <p:cNvCxnSpPr/>
            <p:nvPr/>
          </p:nvCxnSpPr>
          <p:spPr>
            <a:xfrm>
              <a:off x="10812632" y="3628125"/>
              <a:ext cx="2929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54089DF-A3AD-44FB-89F7-A71DCAFEE493}"/>
                </a:ext>
              </a:extLst>
            </p:cNvPr>
            <p:cNvCxnSpPr/>
            <p:nvPr/>
          </p:nvCxnSpPr>
          <p:spPr>
            <a:xfrm>
              <a:off x="10519639" y="3754743"/>
              <a:ext cx="5859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7A155CD-9248-4075-ADF8-E929F2F14CB9}"/>
                </a:ext>
              </a:extLst>
            </p:cNvPr>
            <p:cNvCxnSpPr/>
            <p:nvPr/>
          </p:nvCxnSpPr>
          <p:spPr>
            <a:xfrm>
              <a:off x="10526791" y="3881363"/>
              <a:ext cx="5859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5A38BD6D-B4F5-40DC-B596-3FE9BEF0E922}"/>
                </a:ext>
              </a:extLst>
            </p:cNvPr>
            <p:cNvCxnSpPr/>
            <p:nvPr/>
          </p:nvCxnSpPr>
          <p:spPr>
            <a:xfrm>
              <a:off x="10519639" y="4020095"/>
              <a:ext cx="5859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C120386-9797-4EA2-9297-8BDDC12AFB7C}"/>
                </a:ext>
              </a:extLst>
            </p:cNvPr>
            <p:cNvCxnSpPr/>
            <p:nvPr/>
          </p:nvCxnSpPr>
          <p:spPr>
            <a:xfrm>
              <a:off x="10526791" y="4278647"/>
              <a:ext cx="5859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1FA2C957-1D17-4B13-9644-3CD663BE3A4A}"/>
                </a:ext>
              </a:extLst>
            </p:cNvPr>
            <p:cNvCxnSpPr/>
            <p:nvPr/>
          </p:nvCxnSpPr>
          <p:spPr>
            <a:xfrm>
              <a:off x="10533942" y="4405267"/>
              <a:ext cx="5859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1D2459F0-8E99-4E43-9F11-B846BF2E5E4C}"/>
                </a:ext>
              </a:extLst>
            </p:cNvPr>
            <p:cNvCxnSpPr/>
            <p:nvPr/>
          </p:nvCxnSpPr>
          <p:spPr>
            <a:xfrm>
              <a:off x="10526791" y="4543998"/>
              <a:ext cx="5859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F372C09-BF03-4B94-9D5F-E5A97FE53F3A}"/>
              </a:ext>
            </a:extLst>
          </p:cNvPr>
          <p:cNvGrpSpPr/>
          <p:nvPr/>
        </p:nvGrpSpPr>
        <p:grpSpPr>
          <a:xfrm>
            <a:off x="10257746" y="4561623"/>
            <a:ext cx="942996" cy="1290151"/>
            <a:chOff x="10257746" y="4561623"/>
            <a:chExt cx="942996" cy="1290151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9A5ECFE-F2BA-4078-9EF5-F009342B17BA}"/>
                </a:ext>
              </a:extLst>
            </p:cNvPr>
            <p:cNvSpPr/>
            <p:nvPr/>
          </p:nvSpPr>
          <p:spPr>
            <a:xfrm>
              <a:off x="10257746" y="5082652"/>
              <a:ext cx="373613" cy="3405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0B466DD5-8E6A-4225-A4B7-331925236454}"/>
                </a:ext>
              </a:extLst>
            </p:cNvPr>
            <p:cNvCxnSpPr>
              <a:cxnSpLocks/>
              <a:stCxn id="57" idx="7"/>
              <a:endCxn id="59" idx="3"/>
            </p:cNvCxnSpPr>
            <p:nvPr/>
          </p:nvCxnSpPr>
          <p:spPr>
            <a:xfrm flipV="1">
              <a:off x="10576646" y="4852278"/>
              <a:ext cx="305197" cy="2802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7B5E27A5-56E8-4F23-86E3-320187088ED9}"/>
                </a:ext>
              </a:extLst>
            </p:cNvPr>
            <p:cNvSpPr/>
            <p:nvPr/>
          </p:nvSpPr>
          <p:spPr>
            <a:xfrm>
              <a:off x="10827129" y="4561623"/>
              <a:ext cx="373613" cy="3405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180B9386-3AFC-44E2-8AF5-D0E1454FB08C}"/>
                </a:ext>
              </a:extLst>
            </p:cNvPr>
            <p:cNvCxnSpPr>
              <a:cxnSpLocks/>
              <a:stCxn id="61" idx="1"/>
              <a:endCxn id="57" idx="5"/>
            </p:cNvCxnSpPr>
            <p:nvPr/>
          </p:nvCxnSpPr>
          <p:spPr>
            <a:xfrm flipH="1" flipV="1">
              <a:off x="10576645" y="5373307"/>
              <a:ext cx="296320" cy="1878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DE92484F-A61B-40D3-A4AF-F9CC5666A36D}"/>
                </a:ext>
              </a:extLst>
            </p:cNvPr>
            <p:cNvSpPr/>
            <p:nvPr/>
          </p:nvSpPr>
          <p:spPr>
            <a:xfrm>
              <a:off x="10818251" y="5511251"/>
              <a:ext cx="373613" cy="3405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05BA5FEE-5AA2-4B3B-A71A-BD9C23D76BD6}"/>
              </a:ext>
            </a:extLst>
          </p:cNvPr>
          <p:cNvGrpSpPr/>
          <p:nvPr/>
        </p:nvGrpSpPr>
        <p:grpSpPr>
          <a:xfrm>
            <a:off x="6096000" y="4649763"/>
            <a:ext cx="1951533" cy="1407124"/>
            <a:chOff x="6095999" y="4381117"/>
            <a:chExt cx="1951533" cy="1407124"/>
          </a:xfrm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A8208B91-5ECA-45BB-98B1-D30D51BE5150}"/>
                </a:ext>
              </a:extLst>
            </p:cNvPr>
            <p:cNvGrpSpPr/>
            <p:nvPr/>
          </p:nvGrpSpPr>
          <p:grpSpPr>
            <a:xfrm>
              <a:off x="6095999" y="4381117"/>
              <a:ext cx="1951533" cy="1407124"/>
              <a:chOff x="6095999" y="4381117"/>
              <a:chExt cx="1951533" cy="1407124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795560C-46DD-441B-A7F6-A6DC3C759678}"/>
                  </a:ext>
                </a:extLst>
              </p:cNvPr>
              <p:cNvSpPr/>
              <p:nvPr/>
            </p:nvSpPr>
            <p:spPr>
              <a:xfrm>
                <a:off x="6095999" y="4381117"/>
                <a:ext cx="1951533" cy="14071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A89CBB82-C6E7-4B0B-A5C2-96A06F9747C8}"/>
                  </a:ext>
                </a:extLst>
              </p:cNvPr>
              <p:cNvGrpSpPr/>
              <p:nvPr/>
            </p:nvGrpSpPr>
            <p:grpSpPr>
              <a:xfrm>
                <a:off x="6261765" y="4503621"/>
                <a:ext cx="1620000" cy="1200291"/>
                <a:chOff x="8047533" y="2781639"/>
                <a:chExt cx="1620000" cy="1200291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18A4B024-6944-4E71-9642-1D4C96C4664A}"/>
                    </a:ext>
                  </a:extLst>
                </p:cNvPr>
                <p:cNvSpPr/>
                <p:nvPr/>
              </p:nvSpPr>
              <p:spPr>
                <a:xfrm>
                  <a:off x="8724633" y="3441930"/>
                  <a:ext cx="265800" cy="54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Gleichschenkliges Dreieck 39">
                  <a:extLst>
                    <a:ext uri="{FF2B5EF4-FFF2-40B4-BE49-F238E27FC236}">
                      <a16:creationId xmlns:a16="http://schemas.microsoft.com/office/drawing/2014/main" id="{3239BD52-277C-468F-A918-2E0DE416886A}"/>
                    </a:ext>
                  </a:extLst>
                </p:cNvPr>
                <p:cNvSpPr/>
                <p:nvPr/>
              </p:nvSpPr>
              <p:spPr>
                <a:xfrm flipV="1">
                  <a:off x="8047533" y="2781639"/>
                  <a:ext cx="1620000" cy="900000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610701C-9232-4BB7-8D5B-D0A1978317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42894" y="4426111"/>
                <a:ext cx="1857740" cy="131308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53D682C5-A844-44DB-9952-0C7A21B28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2894" y="4415866"/>
              <a:ext cx="1857740" cy="131308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09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ED7DBE3D-A047-4F51-BC02-C60451EF6648}"/>
              </a:ext>
            </a:extLst>
          </p:cNvPr>
          <p:cNvGrpSpPr/>
          <p:nvPr/>
        </p:nvGrpSpPr>
        <p:grpSpPr>
          <a:xfrm>
            <a:off x="4172717" y="793432"/>
            <a:ext cx="1080000" cy="1080000"/>
            <a:chOff x="4172717" y="793432"/>
            <a:chExt cx="1080000" cy="108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499AAFC-694A-434B-9DE1-762B2DB003F5}"/>
                </a:ext>
              </a:extLst>
            </p:cNvPr>
            <p:cNvSpPr/>
            <p:nvPr/>
          </p:nvSpPr>
          <p:spPr>
            <a:xfrm>
              <a:off x="4172717" y="793432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DF448DA4-C2ED-4AC1-923C-B66F4661AE46}"/>
                </a:ext>
              </a:extLst>
            </p:cNvPr>
            <p:cNvGrpSpPr/>
            <p:nvPr/>
          </p:nvGrpSpPr>
          <p:grpSpPr>
            <a:xfrm>
              <a:off x="4260410" y="1068579"/>
              <a:ext cx="787168" cy="529706"/>
              <a:chOff x="2092276" y="1873432"/>
              <a:chExt cx="787168" cy="529706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9DF2BCE7-FAD2-48C8-9C38-CAC6FBCB1A48}"/>
                  </a:ext>
                </a:extLst>
              </p:cNvPr>
              <p:cNvGrpSpPr/>
              <p:nvPr/>
            </p:nvGrpSpPr>
            <p:grpSpPr>
              <a:xfrm>
                <a:off x="2424216" y="1873432"/>
                <a:ext cx="455228" cy="529706"/>
                <a:chOff x="7210762" y="610235"/>
                <a:chExt cx="544005" cy="676616"/>
              </a:xfrm>
            </p:grpSpPr>
            <p:sp>
              <p:nvSpPr>
                <p:cNvPr id="44" name="Rechteck: gefaltete Ecke 43">
                  <a:extLst>
                    <a:ext uri="{FF2B5EF4-FFF2-40B4-BE49-F238E27FC236}">
                      <a16:creationId xmlns:a16="http://schemas.microsoft.com/office/drawing/2014/main" id="{F070E7FF-25B5-4FFB-A58C-70AA12CDD933}"/>
                    </a:ext>
                  </a:extLst>
                </p:cNvPr>
                <p:cNvSpPr/>
                <p:nvPr/>
              </p:nvSpPr>
              <p:spPr>
                <a:xfrm rot="10800000" flipH="1">
                  <a:off x="7210762" y="610235"/>
                  <a:ext cx="544005" cy="676616"/>
                </a:xfrm>
                <a:prstGeom prst="foldedCorne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AFA0024A-4B51-4F9D-817A-78F4FECF9543}"/>
                    </a:ext>
                  </a:extLst>
                </p:cNvPr>
                <p:cNvCxnSpPr/>
                <p:nvPr/>
              </p:nvCxnSpPr>
              <p:spPr>
                <a:xfrm>
                  <a:off x="7305210" y="700625"/>
                  <a:ext cx="1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19929885-98B6-4427-996C-C5EF99BEFE72}"/>
                    </a:ext>
                  </a:extLst>
                </p:cNvPr>
                <p:cNvCxnSpPr/>
                <p:nvPr/>
              </p:nvCxnSpPr>
              <p:spPr>
                <a:xfrm>
                  <a:off x="7305210" y="921757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25AB98C3-F0C6-457A-B63A-33B1CAE7A255}"/>
                    </a:ext>
                  </a:extLst>
                </p:cNvPr>
                <p:cNvCxnSpPr/>
                <p:nvPr/>
              </p:nvCxnSpPr>
              <p:spPr>
                <a:xfrm>
                  <a:off x="7305210" y="989183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7B4F9299-F383-487B-879E-E3944F45A847}"/>
                    </a:ext>
                  </a:extLst>
                </p:cNvPr>
                <p:cNvCxnSpPr/>
                <p:nvPr/>
              </p:nvCxnSpPr>
              <p:spPr>
                <a:xfrm>
                  <a:off x="7305210" y="1061457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FFE83228-B246-4792-9BE6-F587C4746430}"/>
                    </a:ext>
                  </a:extLst>
                </p:cNvPr>
                <p:cNvCxnSpPr/>
                <p:nvPr/>
              </p:nvCxnSpPr>
              <p:spPr>
                <a:xfrm>
                  <a:off x="7305210" y="1128883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2447C888-345D-47CA-8474-CFC8CBB9CA9C}"/>
                    </a:ext>
                  </a:extLst>
                </p:cNvPr>
                <p:cNvCxnSpPr/>
                <p:nvPr/>
              </p:nvCxnSpPr>
              <p:spPr>
                <a:xfrm>
                  <a:off x="7305210" y="1198072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48AD5E6D-0C99-489B-9562-E8C6C324C651}"/>
                    </a:ext>
                  </a:extLst>
                </p:cNvPr>
                <p:cNvCxnSpPr/>
                <p:nvPr/>
              </p:nvCxnSpPr>
              <p:spPr>
                <a:xfrm>
                  <a:off x="7305210" y="760422"/>
                  <a:ext cx="1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AAEFB18B-AE60-417F-96BE-7FADB6DD72A8}"/>
                    </a:ext>
                  </a:extLst>
                </p:cNvPr>
                <p:cNvSpPr/>
                <p:nvPr/>
              </p:nvSpPr>
              <p:spPr>
                <a:xfrm>
                  <a:off x="7458099" y="695960"/>
                  <a:ext cx="166707" cy="12316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n w="1905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22DE5EE4-2829-47C2-9FE9-BA3D555DD01E}"/>
                    </a:ext>
                  </a:extLst>
                </p:cNvPr>
                <p:cNvCxnSpPr/>
                <p:nvPr/>
              </p:nvCxnSpPr>
              <p:spPr>
                <a:xfrm>
                  <a:off x="7305210" y="817547"/>
                  <a:ext cx="1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Pfeil: nach links 71">
                <a:extLst>
                  <a:ext uri="{FF2B5EF4-FFF2-40B4-BE49-F238E27FC236}">
                    <a16:creationId xmlns:a16="http://schemas.microsoft.com/office/drawing/2014/main" id="{C6417AB1-58DB-4EC7-945E-194074B55809}"/>
                  </a:ext>
                </a:extLst>
              </p:cNvPr>
              <p:cNvSpPr/>
              <p:nvPr/>
            </p:nvSpPr>
            <p:spPr>
              <a:xfrm>
                <a:off x="2092276" y="1964255"/>
                <a:ext cx="456162" cy="385894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2D0056C9-9729-4A5D-91B2-90E15F187936}"/>
              </a:ext>
            </a:extLst>
          </p:cNvPr>
          <p:cNvGrpSpPr/>
          <p:nvPr/>
        </p:nvGrpSpPr>
        <p:grpSpPr>
          <a:xfrm>
            <a:off x="6096000" y="772462"/>
            <a:ext cx="1080000" cy="1080000"/>
            <a:chOff x="4172717" y="793432"/>
            <a:chExt cx="1080000" cy="108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CBFE409-86B1-413F-84BE-F097F9785680}"/>
                </a:ext>
              </a:extLst>
            </p:cNvPr>
            <p:cNvSpPr/>
            <p:nvPr/>
          </p:nvSpPr>
          <p:spPr>
            <a:xfrm>
              <a:off x="4172717" y="793432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E44941E2-6221-4820-BCC5-F8572C367EC0}"/>
                </a:ext>
              </a:extLst>
            </p:cNvPr>
            <p:cNvGrpSpPr/>
            <p:nvPr/>
          </p:nvGrpSpPr>
          <p:grpSpPr>
            <a:xfrm>
              <a:off x="4260410" y="1068579"/>
              <a:ext cx="787168" cy="529706"/>
              <a:chOff x="2092276" y="1873432"/>
              <a:chExt cx="787168" cy="529706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F7BC08D6-5177-460C-8CEA-6E77B722EE73}"/>
                  </a:ext>
                </a:extLst>
              </p:cNvPr>
              <p:cNvGrpSpPr/>
              <p:nvPr/>
            </p:nvGrpSpPr>
            <p:grpSpPr>
              <a:xfrm>
                <a:off x="2424216" y="1873432"/>
                <a:ext cx="455228" cy="529706"/>
                <a:chOff x="7210762" y="610235"/>
                <a:chExt cx="544005" cy="676616"/>
              </a:xfrm>
            </p:grpSpPr>
            <p:sp>
              <p:nvSpPr>
                <p:cNvPr id="80" name="Rechteck: gefaltete Ecke 79">
                  <a:extLst>
                    <a:ext uri="{FF2B5EF4-FFF2-40B4-BE49-F238E27FC236}">
                      <a16:creationId xmlns:a16="http://schemas.microsoft.com/office/drawing/2014/main" id="{1A8B8369-BE8A-4482-B774-591A539B3279}"/>
                    </a:ext>
                  </a:extLst>
                </p:cNvPr>
                <p:cNvSpPr/>
                <p:nvPr/>
              </p:nvSpPr>
              <p:spPr>
                <a:xfrm rot="10800000" flipH="1">
                  <a:off x="7210762" y="610235"/>
                  <a:ext cx="544005" cy="676616"/>
                </a:xfrm>
                <a:prstGeom prst="foldedCorne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1" name="Gerader Verbinder 80">
                  <a:extLst>
                    <a:ext uri="{FF2B5EF4-FFF2-40B4-BE49-F238E27FC236}">
                      <a16:creationId xmlns:a16="http://schemas.microsoft.com/office/drawing/2014/main" id="{28E532F5-8237-4B45-99CD-39CF931058A7}"/>
                    </a:ext>
                  </a:extLst>
                </p:cNvPr>
                <p:cNvCxnSpPr/>
                <p:nvPr/>
              </p:nvCxnSpPr>
              <p:spPr>
                <a:xfrm>
                  <a:off x="7305210" y="700625"/>
                  <a:ext cx="1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B0C7FB67-A539-46AF-A38A-F41F486FB2B4}"/>
                    </a:ext>
                  </a:extLst>
                </p:cNvPr>
                <p:cNvCxnSpPr/>
                <p:nvPr/>
              </p:nvCxnSpPr>
              <p:spPr>
                <a:xfrm>
                  <a:off x="7305210" y="921757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4CEF0017-E9CA-4886-A951-B55DBF610937}"/>
                    </a:ext>
                  </a:extLst>
                </p:cNvPr>
                <p:cNvCxnSpPr/>
                <p:nvPr/>
              </p:nvCxnSpPr>
              <p:spPr>
                <a:xfrm>
                  <a:off x="7305210" y="989183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>
                  <a:extLst>
                    <a:ext uri="{FF2B5EF4-FFF2-40B4-BE49-F238E27FC236}">
                      <a16:creationId xmlns:a16="http://schemas.microsoft.com/office/drawing/2014/main" id="{4F2010F8-199F-43FE-9BD3-F63F60F713DB}"/>
                    </a:ext>
                  </a:extLst>
                </p:cNvPr>
                <p:cNvCxnSpPr/>
                <p:nvPr/>
              </p:nvCxnSpPr>
              <p:spPr>
                <a:xfrm>
                  <a:off x="7305210" y="1061457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13468F9E-62DE-476F-B0AF-148ECF89302D}"/>
                    </a:ext>
                  </a:extLst>
                </p:cNvPr>
                <p:cNvCxnSpPr/>
                <p:nvPr/>
              </p:nvCxnSpPr>
              <p:spPr>
                <a:xfrm>
                  <a:off x="7305210" y="1128883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>
                  <a:extLst>
                    <a:ext uri="{FF2B5EF4-FFF2-40B4-BE49-F238E27FC236}">
                      <a16:creationId xmlns:a16="http://schemas.microsoft.com/office/drawing/2014/main" id="{6FF321F1-4A1B-4A67-A96C-C56913BF4614}"/>
                    </a:ext>
                  </a:extLst>
                </p:cNvPr>
                <p:cNvCxnSpPr/>
                <p:nvPr/>
              </p:nvCxnSpPr>
              <p:spPr>
                <a:xfrm>
                  <a:off x="7305210" y="1198072"/>
                  <a:ext cx="3195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>
                  <a:extLst>
                    <a:ext uri="{FF2B5EF4-FFF2-40B4-BE49-F238E27FC236}">
                      <a16:creationId xmlns:a16="http://schemas.microsoft.com/office/drawing/2014/main" id="{B547A792-3081-432D-AD8C-554C62235B2F}"/>
                    </a:ext>
                  </a:extLst>
                </p:cNvPr>
                <p:cNvCxnSpPr/>
                <p:nvPr/>
              </p:nvCxnSpPr>
              <p:spPr>
                <a:xfrm>
                  <a:off x="7305210" y="760422"/>
                  <a:ext cx="1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D5B321D4-6184-40F2-9639-7F36FABCCC0F}"/>
                    </a:ext>
                  </a:extLst>
                </p:cNvPr>
                <p:cNvSpPr/>
                <p:nvPr/>
              </p:nvSpPr>
              <p:spPr>
                <a:xfrm>
                  <a:off x="7458099" y="695960"/>
                  <a:ext cx="166707" cy="12316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n w="1905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89" name="Gerader Verbinder 88">
                  <a:extLst>
                    <a:ext uri="{FF2B5EF4-FFF2-40B4-BE49-F238E27FC236}">
                      <a16:creationId xmlns:a16="http://schemas.microsoft.com/office/drawing/2014/main" id="{571732AA-3E08-46F3-BE5B-0F701241DCCD}"/>
                    </a:ext>
                  </a:extLst>
                </p:cNvPr>
                <p:cNvCxnSpPr/>
                <p:nvPr/>
              </p:nvCxnSpPr>
              <p:spPr>
                <a:xfrm>
                  <a:off x="7305210" y="817547"/>
                  <a:ext cx="1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Pfeil: nach links 78">
                <a:extLst>
                  <a:ext uri="{FF2B5EF4-FFF2-40B4-BE49-F238E27FC236}">
                    <a16:creationId xmlns:a16="http://schemas.microsoft.com/office/drawing/2014/main" id="{99FBF370-93FC-4B9F-ACF5-9E1AB198567B}"/>
                  </a:ext>
                </a:extLst>
              </p:cNvPr>
              <p:cNvSpPr/>
              <p:nvPr/>
            </p:nvSpPr>
            <p:spPr>
              <a:xfrm>
                <a:off x="2092276" y="1964255"/>
                <a:ext cx="456162" cy="385894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35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</dc:creator>
  <cp:lastModifiedBy>andre</cp:lastModifiedBy>
  <cp:revision>24</cp:revision>
  <dcterms:created xsi:type="dcterms:W3CDTF">2021-11-10T08:34:58Z</dcterms:created>
  <dcterms:modified xsi:type="dcterms:W3CDTF">2022-06-11T04:38:50Z</dcterms:modified>
</cp:coreProperties>
</file>