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57" r:id="rId5"/>
    <p:sldId id="279" r:id="rId6"/>
    <p:sldId id="282" r:id="rId7"/>
    <p:sldId id="271" r:id="rId8"/>
    <p:sldId id="283" r:id="rId9"/>
    <p:sldId id="273" r:id="rId10"/>
    <p:sldId id="278" r:id="rId11"/>
    <p:sldId id="275" r:id="rId12"/>
    <p:sldId id="276" r:id="rId13"/>
    <p:sldId id="277" r:id="rId14"/>
    <p:sldId id="28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264"/>
          </p14:sldIdLst>
        </p14:section>
        <p14:section name="Entwurfsentscheidungen" id="{9B15DDF1-0A1C-4450-A2F2-FA4F67CF33BE}">
          <p14:sldIdLst>
            <p14:sldId id="269"/>
            <p14:sldId id="257"/>
            <p14:sldId id="279"/>
            <p14:sldId id="282"/>
            <p14:sldId id="271"/>
            <p14:sldId id="283"/>
            <p14:sldId id="273"/>
            <p14:sldId id="278"/>
          </p14:sldIdLst>
        </p14:section>
        <p14:section name="Vorführung" id="{274ED286-D647-4C8E-BE4C-8F6AF0A391F0}">
          <p14:sldIdLst>
            <p14:sldId id="275"/>
          </p14:sldIdLst>
        </p14:section>
        <p14:section name="Diskussion" id="{AD708181-2670-4EDC-AA8D-5A3C3905AC8F}">
          <p14:sldIdLst>
            <p14:sldId id="276"/>
          </p14:sldIdLst>
        </p14:section>
        <p14:section name="Ende" id="{86B06F93-F936-496E-A192-2CB2658513CD}">
          <p14:sldIdLst>
            <p14:sldId id="27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7E"/>
    <a:srgbClr val="00878E"/>
    <a:srgbClr val="009BA4"/>
    <a:srgbClr val="13A983"/>
    <a:srgbClr val="004992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50A63-B12C-4FE0-BDB4-A223FE14836F}" type="doc">
      <dgm:prSet loTypeId="urn:microsoft.com/office/officeart/2005/8/layout/radial6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F57B64E-3CC7-446C-A91F-0B712F8D486D}">
      <dgm:prSet phldrT="[Text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de-DE" dirty="0"/>
            <a:t>Bioladen</a:t>
          </a:r>
        </a:p>
      </dgm:t>
    </dgm:pt>
    <dgm:pt modelId="{44CB653A-5DAE-4B85-BEDF-4E1425207620}" type="parTrans" cxnId="{DEDE0125-0129-43D2-8401-660A80B2E52C}">
      <dgm:prSet/>
      <dgm:spPr/>
      <dgm:t>
        <a:bodyPr/>
        <a:lstStyle/>
        <a:p>
          <a:endParaRPr lang="de-DE"/>
        </a:p>
      </dgm:t>
    </dgm:pt>
    <dgm:pt modelId="{A1C826B8-E4B5-4B0B-99EA-8E014ECCB71E}" type="sibTrans" cxnId="{DEDE0125-0129-43D2-8401-660A80B2E52C}">
      <dgm:prSet/>
      <dgm:spPr/>
      <dgm:t>
        <a:bodyPr/>
        <a:lstStyle/>
        <a:p>
          <a:endParaRPr lang="de-DE"/>
        </a:p>
      </dgm:t>
    </dgm:pt>
    <dgm:pt modelId="{67F8651F-80C1-4C94-8CBE-51A506B2DDCA}">
      <dgm:prSet phldrT="[Text]"/>
      <dgm:spPr>
        <a:gradFill rotWithShape="0">
          <a:gsLst>
            <a:gs pos="100000">
              <a:schemeClr val="accent6">
                <a:lumMod val="75000"/>
              </a:schemeClr>
            </a:gs>
            <a:gs pos="50000">
              <a:schemeClr val="accent6">
                <a:lumMod val="75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de-DE" dirty="0" err="1"/>
            <a:t>Statistic</a:t>
          </a:r>
          <a:endParaRPr lang="de-DE" dirty="0"/>
        </a:p>
      </dgm:t>
    </dgm:pt>
    <dgm:pt modelId="{F4232E21-3D27-451C-AB85-7343FEA128CE}" type="parTrans" cxnId="{5B5B1DD9-D546-4930-BBA6-35228B8BD56A}">
      <dgm:prSet/>
      <dgm:spPr/>
      <dgm:t>
        <a:bodyPr/>
        <a:lstStyle/>
        <a:p>
          <a:endParaRPr lang="de-DE"/>
        </a:p>
      </dgm:t>
    </dgm:pt>
    <dgm:pt modelId="{F0A3C481-DB26-4B7D-9A8F-6627AF85BAC5}" type="sibTrans" cxnId="{5B5B1DD9-D546-4930-BBA6-35228B8BD56A}">
      <dgm:prSet/>
      <dgm:spPr/>
      <dgm:t>
        <a:bodyPr/>
        <a:lstStyle/>
        <a:p>
          <a:endParaRPr lang="de-DE"/>
        </a:p>
      </dgm:t>
    </dgm:pt>
    <dgm:pt modelId="{44229532-1E8E-4C1F-895D-75355B5702E4}">
      <dgm:prSet phldrT="[Text]" custT="1"/>
      <dgm:spPr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Product</a:t>
          </a:r>
          <a:endParaRPr lang="de-DE" sz="15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gm:t>
    </dgm:pt>
    <dgm:pt modelId="{D0B6E620-C87F-410F-9899-19B4301F8B8D}" type="parTrans" cxnId="{69CAF5B7-F353-4EFE-B32F-A44FACA290B2}">
      <dgm:prSet/>
      <dgm:spPr/>
      <dgm:t>
        <a:bodyPr/>
        <a:lstStyle/>
        <a:p>
          <a:endParaRPr lang="de-DE"/>
        </a:p>
      </dgm:t>
    </dgm:pt>
    <dgm:pt modelId="{61C07D17-4120-4737-B477-2EBE435BDFE1}" type="sibTrans" cxnId="{69CAF5B7-F353-4EFE-B32F-A44FACA290B2}">
      <dgm:prSet/>
      <dgm:spPr/>
      <dgm:t>
        <a:bodyPr/>
        <a:lstStyle/>
        <a:p>
          <a:endParaRPr lang="de-DE"/>
        </a:p>
      </dgm:t>
    </dgm:pt>
    <dgm:pt modelId="{79D4BF7F-AB8B-4D30-A9DD-05215340D832}">
      <dgm:prSet phldrT="[Text]" custT="1"/>
      <dgm:spPr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Data</a:t>
          </a:r>
          <a:b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</a:br>
          <a:r>
            <a:rPr lang="de-DE" sz="14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History</a:t>
          </a:r>
          <a:endParaRPr lang="de-DE" sz="14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gm:t>
    </dgm:pt>
    <dgm:pt modelId="{02CAF9FE-E52A-4039-8617-8E68D41E0967}" type="parTrans" cxnId="{597CC74F-2648-4AF2-88FB-F5615016ADBA}">
      <dgm:prSet/>
      <dgm:spPr/>
      <dgm:t>
        <a:bodyPr/>
        <a:lstStyle/>
        <a:p>
          <a:endParaRPr lang="de-DE"/>
        </a:p>
      </dgm:t>
    </dgm:pt>
    <dgm:pt modelId="{1D4A3F16-7933-45CD-B2A1-62DA5567D4B8}" type="sibTrans" cxnId="{597CC74F-2648-4AF2-88FB-F5615016ADBA}">
      <dgm:prSet/>
      <dgm:spPr/>
      <dgm:t>
        <a:bodyPr/>
        <a:lstStyle/>
        <a:p>
          <a:endParaRPr lang="de-DE"/>
        </a:p>
      </dgm:t>
    </dgm:pt>
    <dgm:pt modelId="{F550AF8F-1CCF-49C4-9719-395050B1538A}">
      <dgm:prSet phldrT="[Text]" custT="1"/>
      <dgm:spPr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Event</a:t>
          </a:r>
        </a:p>
      </dgm:t>
    </dgm:pt>
    <dgm:pt modelId="{E8D8120F-4A30-47A4-ADE9-E7C192C84E18}" type="parTrans" cxnId="{B2222E15-9264-440D-B358-77DDFEFF6A75}">
      <dgm:prSet/>
      <dgm:spPr/>
      <dgm:t>
        <a:bodyPr/>
        <a:lstStyle/>
        <a:p>
          <a:endParaRPr lang="de-DE"/>
        </a:p>
      </dgm:t>
    </dgm:pt>
    <dgm:pt modelId="{095CC5EA-0070-4A3B-B12B-0D5CA3287F98}" type="sibTrans" cxnId="{B2222E15-9264-440D-B358-77DDFEFF6A75}">
      <dgm:prSet/>
      <dgm:spPr/>
      <dgm:t>
        <a:bodyPr/>
        <a:lstStyle/>
        <a:p>
          <a:endParaRPr lang="de-DE"/>
        </a:p>
      </dgm:t>
    </dgm:pt>
    <dgm:pt modelId="{359BB671-E3A9-4B48-9F4B-D085F7744449}">
      <dgm:prSet phldrT="[Text]" custT="1"/>
      <dgm:spPr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Order</a:t>
          </a:r>
        </a:p>
      </dgm:t>
    </dgm:pt>
    <dgm:pt modelId="{44AAD765-FC70-4C78-9722-43176CCB0D55}" type="sibTrans" cxnId="{296A846D-53A0-4DD3-9C32-3BB44E08AB9B}">
      <dgm:prSet/>
      <dgm:spPr/>
      <dgm:t>
        <a:bodyPr/>
        <a:lstStyle/>
        <a:p>
          <a:endParaRPr lang="de-DE"/>
        </a:p>
      </dgm:t>
    </dgm:pt>
    <dgm:pt modelId="{B4955315-8153-4F41-8521-B367A7F998DE}" type="parTrans" cxnId="{296A846D-53A0-4DD3-9C32-3BB44E08AB9B}">
      <dgm:prSet/>
      <dgm:spPr/>
      <dgm:t>
        <a:bodyPr/>
        <a:lstStyle/>
        <a:p>
          <a:endParaRPr lang="de-DE"/>
        </a:p>
      </dgm:t>
    </dgm:pt>
    <dgm:pt modelId="{75501851-1B7A-462D-9441-025885E6F11C}">
      <dgm:prSet phldrT="[Text]"/>
      <dgm:spPr>
        <a:gradFill rotWithShape="0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de-DE"/>
            <a:t>Finances</a:t>
          </a:r>
          <a:endParaRPr lang="de-DE" dirty="0"/>
        </a:p>
      </dgm:t>
    </dgm:pt>
    <dgm:pt modelId="{0EED906A-D8B4-4C82-9D50-BF25AF58F6B3}" type="parTrans" cxnId="{7EB5E486-445E-43AE-B034-824F386DC03D}">
      <dgm:prSet/>
      <dgm:spPr/>
      <dgm:t>
        <a:bodyPr/>
        <a:lstStyle/>
        <a:p>
          <a:endParaRPr lang="de-DE"/>
        </a:p>
      </dgm:t>
    </dgm:pt>
    <dgm:pt modelId="{7DCDB74E-552C-49BE-94CE-5978F2B0C12A}" type="sibTrans" cxnId="{7EB5E486-445E-43AE-B034-824F386DC03D}">
      <dgm:prSet/>
      <dgm:spPr/>
      <dgm:t>
        <a:bodyPr/>
        <a:lstStyle/>
        <a:p>
          <a:endParaRPr lang="de-DE"/>
        </a:p>
      </dgm:t>
    </dgm:pt>
    <dgm:pt modelId="{65AD6493-BE45-4E77-A32C-B6C19AA632A0}">
      <dgm:prSet phldrT="[Text]"/>
      <dgm:spPr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rgbClr val="13A983"/>
            </a:gs>
            <a:gs pos="56000">
              <a:srgbClr val="00878E"/>
            </a:gs>
            <a:gs pos="100000">
              <a:srgbClr val="00787E"/>
            </a:gs>
          </a:gsLst>
        </a:gradFill>
      </dgm:spPr>
      <dgm:t>
        <a:bodyPr/>
        <a:lstStyle/>
        <a:p>
          <a:r>
            <a:rPr lang="de-DE" dirty="0"/>
            <a:t>Customer</a:t>
          </a:r>
        </a:p>
      </dgm:t>
    </dgm:pt>
    <dgm:pt modelId="{4865FF0F-0824-47D4-BE89-C892003862F7}" type="parTrans" cxnId="{11DBD2C5-B19F-4525-875B-03376802B101}">
      <dgm:prSet/>
      <dgm:spPr/>
      <dgm:t>
        <a:bodyPr/>
        <a:lstStyle/>
        <a:p>
          <a:endParaRPr lang="de-DE"/>
        </a:p>
      </dgm:t>
    </dgm:pt>
    <dgm:pt modelId="{33FA5712-9524-4A42-9D17-9AEC9681211F}" type="sibTrans" cxnId="{11DBD2C5-B19F-4525-875B-03376802B101}">
      <dgm:prSet/>
      <dgm:spPr/>
      <dgm:t>
        <a:bodyPr/>
        <a:lstStyle/>
        <a:p>
          <a:endParaRPr lang="de-DE"/>
        </a:p>
      </dgm:t>
    </dgm:pt>
    <dgm:pt modelId="{B6980E0B-9D33-4D0A-8440-1C68A4DC5449}" type="pres">
      <dgm:prSet presAssocID="{65150A63-B12C-4FE0-BDB4-A223FE1483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614129-B969-4377-990B-163B195B71E8}" type="pres">
      <dgm:prSet presAssocID="{AF57B64E-3CC7-446C-A91F-0B712F8D486D}" presName="centerShape" presStyleLbl="node0" presStyleIdx="0" presStyleCnt="1"/>
      <dgm:spPr/>
    </dgm:pt>
    <dgm:pt modelId="{1F1F2799-B6F3-4872-9BE2-50789FD2AF0F}" type="pres">
      <dgm:prSet presAssocID="{65AD6493-BE45-4E77-A32C-B6C19AA632A0}" presName="node" presStyleLbl="node1" presStyleIdx="0" presStyleCnt="7">
        <dgm:presLayoutVars>
          <dgm:bulletEnabled val="1"/>
        </dgm:presLayoutVars>
      </dgm:prSet>
      <dgm:spPr/>
    </dgm:pt>
    <dgm:pt modelId="{FBF9F746-3DB8-4D17-94F2-709D9EC24625}" type="pres">
      <dgm:prSet presAssocID="{65AD6493-BE45-4E77-A32C-B6C19AA632A0}" presName="dummy" presStyleCnt="0"/>
      <dgm:spPr/>
    </dgm:pt>
    <dgm:pt modelId="{A1D17FCE-C765-47E9-A5E3-F15FBF20BBE4}" type="pres">
      <dgm:prSet presAssocID="{33FA5712-9524-4A42-9D17-9AEC9681211F}" presName="sibTrans" presStyleLbl="sibTrans2D1" presStyleIdx="0" presStyleCnt="7"/>
      <dgm:spPr/>
    </dgm:pt>
    <dgm:pt modelId="{37209430-0DB3-4BA8-BFD6-0F3A74BEEBCA}" type="pres">
      <dgm:prSet presAssocID="{67F8651F-80C1-4C94-8CBE-51A506B2DDCA}" presName="node" presStyleLbl="node1" presStyleIdx="1" presStyleCnt="7">
        <dgm:presLayoutVars>
          <dgm:bulletEnabled val="1"/>
        </dgm:presLayoutVars>
      </dgm:prSet>
      <dgm:spPr/>
    </dgm:pt>
    <dgm:pt modelId="{B118EB30-22CD-41BD-AD34-2DED006CE4F2}" type="pres">
      <dgm:prSet presAssocID="{67F8651F-80C1-4C94-8CBE-51A506B2DDCA}" presName="dummy" presStyleCnt="0"/>
      <dgm:spPr/>
    </dgm:pt>
    <dgm:pt modelId="{5AF7628A-102E-43F8-9291-D1C6B61E2F41}" type="pres">
      <dgm:prSet presAssocID="{F0A3C481-DB26-4B7D-9A8F-6627AF85BAC5}" presName="sibTrans" presStyleLbl="sibTrans2D1" presStyleIdx="1" presStyleCnt="7"/>
      <dgm:spPr/>
    </dgm:pt>
    <dgm:pt modelId="{A776A8C5-55DE-4AFA-9574-D1168FF339E7}" type="pres">
      <dgm:prSet presAssocID="{79D4BF7F-AB8B-4D30-A9DD-05215340D832}" presName="node" presStyleLbl="node1" presStyleIdx="2" presStyleCnt="7">
        <dgm:presLayoutVars>
          <dgm:bulletEnabled val="1"/>
        </dgm:presLayoutVars>
      </dgm:prSet>
      <dgm:spPr/>
    </dgm:pt>
    <dgm:pt modelId="{54CA713D-4CDB-442D-8897-ABEE6E495796}" type="pres">
      <dgm:prSet presAssocID="{79D4BF7F-AB8B-4D30-A9DD-05215340D832}" presName="dummy" presStyleCnt="0"/>
      <dgm:spPr/>
    </dgm:pt>
    <dgm:pt modelId="{BCA7655F-AA76-47AB-B8E0-22D7FB81F5F1}" type="pres">
      <dgm:prSet presAssocID="{1D4A3F16-7933-45CD-B2A1-62DA5567D4B8}" presName="sibTrans" presStyleLbl="sibTrans2D1" presStyleIdx="2" presStyleCnt="7"/>
      <dgm:spPr/>
    </dgm:pt>
    <dgm:pt modelId="{4507CE77-0D80-4856-A40B-E090175F419D}" type="pres">
      <dgm:prSet presAssocID="{F550AF8F-1CCF-49C4-9719-395050B1538A}" presName="node" presStyleLbl="node1" presStyleIdx="3" presStyleCnt="7">
        <dgm:presLayoutVars>
          <dgm:bulletEnabled val="1"/>
        </dgm:presLayoutVars>
      </dgm:prSet>
      <dgm:spPr/>
    </dgm:pt>
    <dgm:pt modelId="{CD391434-8270-4406-9C1C-DA419178E13E}" type="pres">
      <dgm:prSet presAssocID="{F550AF8F-1CCF-49C4-9719-395050B1538A}" presName="dummy" presStyleCnt="0"/>
      <dgm:spPr/>
    </dgm:pt>
    <dgm:pt modelId="{FB45B5F4-04E5-4D15-BA28-8B7786C04819}" type="pres">
      <dgm:prSet presAssocID="{095CC5EA-0070-4A3B-B12B-0D5CA3287F98}" presName="sibTrans" presStyleLbl="sibTrans2D1" presStyleIdx="3" presStyleCnt="7"/>
      <dgm:spPr/>
    </dgm:pt>
    <dgm:pt modelId="{A3A94B59-C7C6-4B72-9781-D469411105C0}" type="pres">
      <dgm:prSet presAssocID="{359BB671-E3A9-4B48-9F4B-D085F7744449}" presName="node" presStyleLbl="node1" presStyleIdx="4" presStyleCnt="7">
        <dgm:presLayoutVars>
          <dgm:bulletEnabled val="1"/>
        </dgm:presLayoutVars>
      </dgm:prSet>
      <dgm:spPr/>
    </dgm:pt>
    <dgm:pt modelId="{322687AE-C784-4449-B1D4-F7367DA3C5DB}" type="pres">
      <dgm:prSet presAssocID="{359BB671-E3A9-4B48-9F4B-D085F7744449}" presName="dummy" presStyleCnt="0"/>
      <dgm:spPr/>
    </dgm:pt>
    <dgm:pt modelId="{69AE0E74-4177-43C8-82D2-741FD9102364}" type="pres">
      <dgm:prSet presAssocID="{44AAD765-FC70-4C78-9722-43176CCB0D55}" presName="sibTrans" presStyleLbl="sibTrans2D1" presStyleIdx="4" presStyleCnt="7"/>
      <dgm:spPr/>
    </dgm:pt>
    <dgm:pt modelId="{6ACFA68E-F2EA-43EF-82B7-16C6FA57DFA2}" type="pres">
      <dgm:prSet presAssocID="{44229532-1E8E-4C1F-895D-75355B5702E4}" presName="node" presStyleLbl="node1" presStyleIdx="5" presStyleCnt="7">
        <dgm:presLayoutVars>
          <dgm:bulletEnabled val="1"/>
        </dgm:presLayoutVars>
      </dgm:prSet>
      <dgm:spPr/>
    </dgm:pt>
    <dgm:pt modelId="{C6A5E02E-DFBA-486E-9156-3B50DFA7E591}" type="pres">
      <dgm:prSet presAssocID="{44229532-1E8E-4C1F-895D-75355B5702E4}" presName="dummy" presStyleCnt="0"/>
      <dgm:spPr/>
    </dgm:pt>
    <dgm:pt modelId="{B285D9CF-B853-4692-878E-14A6CC8038CC}" type="pres">
      <dgm:prSet presAssocID="{61C07D17-4120-4737-B477-2EBE435BDFE1}" presName="sibTrans" presStyleLbl="sibTrans2D1" presStyleIdx="5" presStyleCnt="7"/>
      <dgm:spPr/>
    </dgm:pt>
    <dgm:pt modelId="{BE32A891-D8B6-4EC1-87DE-6448562A3261}" type="pres">
      <dgm:prSet presAssocID="{75501851-1B7A-462D-9441-025885E6F11C}" presName="node" presStyleLbl="node1" presStyleIdx="6" presStyleCnt="7">
        <dgm:presLayoutVars>
          <dgm:bulletEnabled val="1"/>
        </dgm:presLayoutVars>
      </dgm:prSet>
      <dgm:spPr/>
    </dgm:pt>
    <dgm:pt modelId="{3CC804AB-1D65-4A21-9539-D834D70D5864}" type="pres">
      <dgm:prSet presAssocID="{75501851-1B7A-462D-9441-025885E6F11C}" presName="dummy" presStyleCnt="0"/>
      <dgm:spPr/>
    </dgm:pt>
    <dgm:pt modelId="{152A0685-2951-4188-B324-3268DFF7490C}" type="pres">
      <dgm:prSet presAssocID="{7DCDB74E-552C-49BE-94CE-5978F2B0C12A}" presName="sibTrans" presStyleLbl="sibTrans2D1" presStyleIdx="6" presStyleCnt="7"/>
      <dgm:spPr/>
    </dgm:pt>
  </dgm:ptLst>
  <dgm:cxnLst>
    <dgm:cxn modelId="{46419F06-0637-4250-836D-26D56A34DB79}" type="presOf" srcId="{75501851-1B7A-462D-9441-025885E6F11C}" destId="{BE32A891-D8B6-4EC1-87DE-6448562A3261}" srcOrd="0" destOrd="0" presId="urn:microsoft.com/office/officeart/2005/8/layout/radial6"/>
    <dgm:cxn modelId="{74136914-A25C-40E9-A71A-9A6AB107E310}" type="presOf" srcId="{7DCDB74E-552C-49BE-94CE-5978F2B0C12A}" destId="{152A0685-2951-4188-B324-3268DFF7490C}" srcOrd="0" destOrd="0" presId="urn:microsoft.com/office/officeart/2005/8/layout/radial6"/>
    <dgm:cxn modelId="{B2222E15-9264-440D-B358-77DDFEFF6A75}" srcId="{AF57B64E-3CC7-446C-A91F-0B712F8D486D}" destId="{F550AF8F-1CCF-49C4-9719-395050B1538A}" srcOrd="3" destOrd="0" parTransId="{E8D8120F-4A30-47A4-ADE9-E7C192C84E18}" sibTransId="{095CC5EA-0070-4A3B-B12B-0D5CA3287F98}"/>
    <dgm:cxn modelId="{985AF119-26F9-4992-A03C-1CA4DD8766E0}" type="presOf" srcId="{AF57B64E-3CC7-446C-A91F-0B712F8D486D}" destId="{0E614129-B969-4377-990B-163B195B71E8}" srcOrd="0" destOrd="0" presId="urn:microsoft.com/office/officeart/2005/8/layout/radial6"/>
    <dgm:cxn modelId="{F12BF91C-1067-40EF-995C-F702029B91A2}" type="presOf" srcId="{095CC5EA-0070-4A3B-B12B-0D5CA3287F98}" destId="{FB45B5F4-04E5-4D15-BA28-8B7786C04819}" srcOrd="0" destOrd="0" presId="urn:microsoft.com/office/officeart/2005/8/layout/radial6"/>
    <dgm:cxn modelId="{DEDE0125-0129-43D2-8401-660A80B2E52C}" srcId="{65150A63-B12C-4FE0-BDB4-A223FE14836F}" destId="{AF57B64E-3CC7-446C-A91F-0B712F8D486D}" srcOrd="0" destOrd="0" parTransId="{44CB653A-5DAE-4B85-BEDF-4E1425207620}" sibTransId="{A1C826B8-E4B5-4B0B-99EA-8E014ECCB71E}"/>
    <dgm:cxn modelId="{1AC25326-4A36-4F57-AAAB-8A2F6AE830BC}" type="presOf" srcId="{33FA5712-9524-4A42-9D17-9AEC9681211F}" destId="{A1D17FCE-C765-47E9-A5E3-F15FBF20BBE4}" srcOrd="0" destOrd="0" presId="urn:microsoft.com/office/officeart/2005/8/layout/radial6"/>
    <dgm:cxn modelId="{7C3C263C-07F4-4860-89A7-E72FE73D5849}" type="presOf" srcId="{F550AF8F-1CCF-49C4-9719-395050B1538A}" destId="{4507CE77-0D80-4856-A40B-E090175F419D}" srcOrd="0" destOrd="0" presId="urn:microsoft.com/office/officeart/2005/8/layout/radial6"/>
    <dgm:cxn modelId="{D3844C5E-356A-4708-8569-7F9AD6E82B09}" type="presOf" srcId="{79D4BF7F-AB8B-4D30-A9DD-05215340D832}" destId="{A776A8C5-55DE-4AFA-9574-D1168FF339E7}" srcOrd="0" destOrd="0" presId="urn:microsoft.com/office/officeart/2005/8/layout/radial6"/>
    <dgm:cxn modelId="{296A846D-53A0-4DD3-9C32-3BB44E08AB9B}" srcId="{AF57B64E-3CC7-446C-A91F-0B712F8D486D}" destId="{359BB671-E3A9-4B48-9F4B-D085F7744449}" srcOrd="4" destOrd="0" parTransId="{B4955315-8153-4F41-8521-B367A7F998DE}" sibTransId="{44AAD765-FC70-4C78-9722-43176CCB0D55}"/>
    <dgm:cxn modelId="{597CC74F-2648-4AF2-88FB-F5615016ADBA}" srcId="{AF57B64E-3CC7-446C-A91F-0B712F8D486D}" destId="{79D4BF7F-AB8B-4D30-A9DD-05215340D832}" srcOrd="2" destOrd="0" parTransId="{02CAF9FE-E52A-4039-8617-8E68D41E0967}" sibTransId="{1D4A3F16-7933-45CD-B2A1-62DA5567D4B8}"/>
    <dgm:cxn modelId="{98796870-03D8-4D11-8568-E0EE30E9814A}" type="presOf" srcId="{359BB671-E3A9-4B48-9F4B-D085F7744449}" destId="{A3A94B59-C7C6-4B72-9781-D469411105C0}" srcOrd="0" destOrd="0" presId="urn:microsoft.com/office/officeart/2005/8/layout/radial6"/>
    <dgm:cxn modelId="{01D05771-426E-4936-8EC1-DD66A95CFADF}" type="presOf" srcId="{44229532-1E8E-4C1F-895D-75355B5702E4}" destId="{6ACFA68E-F2EA-43EF-82B7-16C6FA57DFA2}" srcOrd="0" destOrd="0" presId="urn:microsoft.com/office/officeart/2005/8/layout/radial6"/>
    <dgm:cxn modelId="{43D3F875-CF80-4A9C-8F10-6D0149368F91}" type="presOf" srcId="{61C07D17-4120-4737-B477-2EBE435BDFE1}" destId="{B285D9CF-B853-4692-878E-14A6CC8038CC}" srcOrd="0" destOrd="0" presId="urn:microsoft.com/office/officeart/2005/8/layout/radial6"/>
    <dgm:cxn modelId="{7EB5E486-445E-43AE-B034-824F386DC03D}" srcId="{AF57B64E-3CC7-446C-A91F-0B712F8D486D}" destId="{75501851-1B7A-462D-9441-025885E6F11C}" srcOrd="6" destOrd="0" parTransId="{0EED906A-D8B4-4C82-9D50-BF25AF58F6B3}" sibTransId="{7DCDB74E-552C-49BE-94CE-5978F2B0C12A}"/>
    <dgm:cxn modelId="{6943B496-471F-4A85-8DDE-DFEC14401351}" type="presOf" srcId="{65150A63-B12C-4FE0-BDB4-A223FE14836F}" destId="{B6980E0B-9D33-4D0A-8440-1C68A4DC5449}" srcOrd="0" destOrd="0" presId="urn:microsoft.com/office/officeart/2005/8/layout/radial6"/>
    <dgm:cxn modelId="{B9E1D497-6AE0-485A-9F25-FB9A6C66046F}" type="presOf" srcId="{65AD6493-BE45-4E77-A32C-B6C19AA632A0}" destId="{1F1F2799-B6F3-4872-9BE2-50789FD2AF0F}" srcOrd="0" destOrd="0" presId="urn:microsoft.com/office/officeart/2005/8/layout/radial6"/>
    <dgm:cxn modelId="{1C223AA3-AB11-44E4-9EC2-6B0DE2EEDC64}" type="presOf" srcId="{F0A3C481-DB26-4B7D-9A8F-6627AF85BAC5}" destId="{5AF7628A-102E-43F8-9291-D1C6B61E2F41}" srcOrd="0" destOrd="0" presId="urn:microsoft.com/office/officeart/2005/8/layout/radial6"/>
    <dgm:cxn modelId="{306528A8-AD07-4A0F-8250-1C1AFD3CA2F1}" type="presOf" srcId="{67F8651F-80C1-4C94-8CBE-51A506B2DDCA}" destId="{37209430-0DB3-4BA8-BFD6-0F3A74BEEBCA}" srcOrd="0" destOrd="0" presId="urn:microsoft.com/office/officeart/2005/8/layout/radial6"/>
    <dgm:cxn modelId="{6B6D4EB4-12FF-4877-824D-6CFB6B726849}" type="presOf" srcId="{1D4A3F16-7933-45CD-B2A1-62DA5567D4B8}" destId="{BCA7655F-AA76-47AB-B8E0-22D7FB81F5F1}" srcOrd="0" destOrd="0" presId="urn:microsoft.com/office/officeart/2005/8/layout/radial6"/>
    <dgm:cxn modelId="{69CAF5B7-F353-4EFE-B32F-A44FACA290B2}" srcId="{AF57B64E-3CC7-446C-A91F-0B712F8D486D}" destId="{44229532-1E8E-4C1F-895D-75355B5702E4}" srcOrd="5" destOrd="0" parTransId="{D0B6E620-C87F-410F-9899-19B4301F8B8D}" sibTransId="{61C07D17-4120-4737-B477-2EBE435BDFE1}"/>
    <dgm:cxn modelId="{11DBD2C5-B19F-4525-875B-03376802B101}" srcId="{AF57B64E-3CC7-446C-A91F-0B712F8D486D}" destId="{65AD6493-BE45-4E77-A32C-B6C19AA632A0}" srcOrd="0" destOrd="0" parTransId="{4865FF0F-0824-47D4-BE89-C892003862F7}" sibTransId="{33FA5712-9524-4A42-9D17-9AEC9681211F}"/>
    <dgm:cxn modelId="{5B5B1DD9-D546-4930-BBA6-35228B8BD56A}" srcId="{AF57B64E-3CC7-446C-A91F-0B712F8D486D}" destId="{67F8651F-80C1-4C94-8CBE-51A506B2DDCA}" srcOrd="1" destOrd="0" parTransId="{F4232E21-3D27-451C-AB85-7343FEA128CE}" sibTransId="{F0A3C481-DB26-4B7D-9A8F-6627AF85BAC5}"/>
    <dgm:cxn modelId="{AB628DE7-04E6-4DCC-89F0-214013B69E58}" type="presOf" srcId="{44AAD765-FC70-4C78-9722-43176CCB0D55}" destId="{69AE0E74-4177-43C8-82D2-741FD9102364}" srcOrd="0" destOrd="0" presId="urn:microsoft.com/office/officeart/2005/8/layout/radial6"/>
    <dgm:cxn modelId="{EF54FF89-66D4-4FB4-A404-DE6FAE2763E1}" type="presParOf" srcId="{B6980E0B-9D33-4D0A-8440-1C68A4DC5449}" destId="{0E614129-B969-4377-990B-163B195B71E8}" srcOrd="0" destOrd="0" presId="urn:microsoft.com/office/officeart/2005/8/layout/radial6"/>
    <dgm:cxn modelId="{0145F6AE-1FA7-44C1-95CD-FA3E489493F3}" type="presParOf" srcId="{B6980E0B-9D33-4D0A-8440-1C68A4DC5449}" destId="{1F1F2799-B6F3-4872-9BE2-50789FD2AF0F}" srcOrd="1" destOrd="0" presId="urn:microsoft.com/office/officeart/2005/8/layout/radial6"/>
    <dgm:cxn modelId="{4B575F63-0796-4CCA-A427-E24E599F4590}" type="presParOf" srcId="{B6980E0B-9D33-4D0A-8440-1C68A4DC5449}" destId="{FBF9F746-3DB8-4D17-94F2-709D9EC24625}" srcOrd="2" destOrd="0" presId="urn:microsoft.com/office/officeart/2005/8/layout/radial6"/>
    <dgm:cxn modelId="{14A29F54-5136-4D46-BCC6-F9F3B782C8AC}" type="presParOf" srcId="{B6980E0B-9D33-4D0A-8440-1C68A4DC5449}" destId="{A1D17FCE-C765-47E9-A5E3-F15FBF20BBE4}" srcOrd="3" destOrd="0" presId="urn:microsoft.com/office/officeart/2005/8/layout/radial6"/>
    <dgm:cxn modelId="{12101B01-EEAB-450F-99D5-160D2D4020D2}" type="presParOf" srcId="{B6980E0B-9D33-4D0A-8440-1C68A4DC5449}" destId="{37209430-0DB3-4BA8-BFD6-0F3A74BEEBCA}" srcOrd="4" destOrd="0" presId="urn:microsoft.com/office/officeart/2005/8/layout/radial6"/>
    <dgm:cxn modelId="{E96AC43C-3B7A-453A-850E-A221EA0AF056}" type="presParOf" srcId="{B6980E0B-9D33-4D0A-8440-1C68A4DC5449}" destId="{B118EB30-22CD-41BD-AD34-2DED006CE4F2}" srcOrd="5" destOrd="0" presId="urn:microsoft.com/office/officeart/2005/8/layout/radial6"/>
    <dgm:cxn modelId="{88058AD2-802D-4F9C-A4E7-804E344F682B}" type="presParOf" srcId="{B6980E0B-9D33-4D0A-8440-1C68A4DC5449}" destId="{5AF7628A-102E-43F8-9291-D1C6B61E2F41}" srcOrd="6" destOrd="0" presId="urn:microsoft.com/office/officeart/2005/8/layout/radial6"/>
    <dgm:cxn modelId="{AD22DBEA-D2FC-410A-8BCE-A2129EB2B1F9}" type="presParOf" srcId="{B6980E0B-9D33-4D0A-8440-1C68A4DC5449}" destId="{A776A8C5-55DE-4AFA-9574-D1168FF339E7}" srcOrd="7" destOrd="0" presId="urn:microsoft.com/office/officeart/2005/8/layout/radial6"/>
    <dgm:cxn modelId="{C78EFD6D-4225-4A10-B6CA-3D763942045E}" type="presParOf" srcId="{B6980E0B-9D33-4D0A-8440-1C68A4DC5449}" destId="{54CA713D-4CDB-442D-8897-ABEE6E495796}" srcOrd="8" destOrd="0" presId="urn:microsoft.com/office/officeart/2005/8/layout/radial6"/>
    <dgm:cxn modelId="{3F8B2DB4-1B7A-44A1-AD4E-3398EAA03E5E}" type="presParOf" srcId="{B6980E0B-9D33-4D0A-8440-1C68A4DC5449}" destId="{BCA7655F-AA76-47AB-B8E0-22D7FB81F5F1}" srcOrd="9" destOrd="0" presId="urn:microsoft.com/office/officeart/2005/8/layout/radial6"/>
    <dgm:cxn modelId="{B1B4685E-8982-4B37-9350-27ADF82CD602}" type="presParOf" srcId="{B6980E0B-9D33-4D0A-8440-1C68A4DC5449}" destId="{4507CE77-0D80-4856-A40B-E090175F419D}" srcOrd="10" destOrd="0" presId="urn:microsoft.com/office/officeart/2005/8/layout/radial6"/>
    <dgm:cxn modelId="{7834B357-FD8D-4AAD-AA7C-D4CCC852F172}" type="presParOf" srcId="{B6980E0B-9D33-4D0A-8440-1C68A4DC5449}" destId="{CD391434-8270-4406-9C1C-DA419178E13E}" srcOrd="11" destOrd="0" presId="urn:microsoft.com/office/officeart/2005/8/layout/radial6"/>
    <dgm:cxn modelId="{8AF856E8-8BD1-4559-96FC-1384A47000EA}" type="presParOf" srcId="{B6980E0B-9D33-4D0A-8440-1C68A4DC5449}" destId="{FB45B5F4-04E5-4D15-BA28-8B7786C04819}" srcOrd="12" destOrd="0" presId="urn:microsoft.com/office/officeart/2005/8/layout/radial6"/>
    <dgm:cxn modelId="{174D1651-24FB-41F3-887D-8279A19C3E6E}" type="presParOf" srcId="{B6980E0B-9D33-4D0A-8440-1C68A4DC5449}" destId="{A3A94B59-C7C6-4B72-9781-D469411105C0}" srcOrd="13" destOrd="0" presId="urn:microsoft.com/office/officeart/2005/8/layout/radial6"/>
    <dgm:cxn modelId="{2B7445A7-E6FF-480B-B7B5-CEDB62B7736A}" type="presParOf" srcId="{B6980E0B-9D33-4D0A-8440-1C68A4DC5449}" destId="{322687AE-C784-4449-B1D4-F7367DA3C5DB}" srcOrd="14" destOrd="0" presId="urn:microsoft.com/office/officeart/2005/8/layout/radial6"/>
    <dgm:cxn modelId="{3D7FAE4B-7198-438F-9886-A066676E9C0B}" type="presParOf" srcId="{B6980E0B-9D33-4D0A-8440-1C68A4DC5449}" destId="{69AE0E74-4177-43C8-82D2-741FD9102364}" srcOrd="15" destOrd="0" presId="urn:microsoft.com/office/officeart/2005/8/layout/radial6"/>
    <dgm:cxn modelId="{7C584A1F-1F6B-4B8D-A340-B403D370B17B}" type="presParOf" srcId="{B6980E0B-9D33-4D0A-8440-1C68A4DC5449}" destId="{6ACFA68E-F2EA-43EF-82B7-16C6FA57DFA2}" srcOrd="16" destOrd="0" presId="urn:microsoft.com/office/officeart/2005/8/layout/radial6"/>
    <dgm:cxn modelId="{6B56207A-36BC-4AF6-B754-ED630D8E8A10}" type="presParOf" srcId="{B6980E0B-9D33-4D0A-8440-1C68A4DC5449}" destId="{C6A5E02E-DFBA-486E-9156-3B50DFA7E591}" srcOrd="17" destOrd="0" presId="urn:microsoft.com/office/officeart/2005/8/layout/radial6"/>
    <dgm:cxn modelId="{42DA6323-F081-4DBE-8C5F-879E3EB060C7}" type="presParOf" srcId="{B6980E0B-9D33-4D0A-8440-1C68A4DC5449}" destId="{B285D9CF-B853-4692-878E-14A6CC8038CC}" srcOrd="18" destOrd="0" presId="urn:microsoft.com/office/officeart/2005/8/layout/radial6"/>
    <dgm:cxn modelId="{43EB3895-3398-475E-AB8C-8384C72EF252}" type="presParOf" srcId="{B6980E0B-9D33-4D0A-8440-1C68A4DC5449}" destId="{BE32A891-D8B6-4EC1-87DE-6448562A3261}" srcOrd="19" destOrd="0" presId="urn:microsoft.com/office/officeart/2005/8/layout/radial6"/>
    <dgm:cxn modelId="{D2431D18-0A0C-4BBB-8DF8-A051F32F0401}" type="presParOf" srcId="{B6980E0B-9D33-4D0A-8440-1C68A4DC5449}" destId="{3CC804AB-1D65-4A21-9539-D834D70D5864}" srcOrd="20" destOrd="0" presId="urn:microsoft.com/office/officeart/2005/8/layout/radial6"/>
    <dgm:cxn modelId="{C60CEE3A-18BD-4709-B0A0-8F9F42882102}" type="presParOf" srcId="{B6980E0B-9D33-4D0A-8440-1C68A4DC5449}" destId="{152A0685-2951-4188-B324-3268DFF7490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A0685-2951-4188-B324-3268DFF7490C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3114286"/>
            <a:gd name="adj2" fmla="val 16200000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85D9CF-B853-4692-878E-14A6CC8038CC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0028571"/>
            <a:gd name="adj2" fmla="val 13114286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AE0E74-4177-43C8-82D2-741FD9102364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6942857"/>
            <a:gd name="adj2" fmla="val 10028571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45B5F4-04E5-4D15-BA28-8B7786C04819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3857143"/>
            <a:gd name="adj2" fmla="val 6942857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A7655F-AA76-47AB-B8E0-22D7FB81F5F1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771429"/>
            <a:gd name="adj2" fmla="val 3857143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F7628A-102E-43F8-9291-D1C6B61E2F41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9285714"/>
            <a:gd name="adj2" fmla="val 771429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D17FCE-C765-47E9-A5E3-F15FBF20BBE4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6200000"/>
            <a:gd name="adj2" fmla="val 19285714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614129-B969-4377-990B-163B195B71E8}">
      <dsp:nvSpPr>
        <dsp:cNvPr id="0" name=""/>
        <dsp:cNvSpPr/>
      </dsp:nvSpPr>
      <dsp:spPr>
        <a:xfrm>
          <a:off x="4355233" y="2082622"/>
          <a:ext cx="1870219" cy="1870219"/>
        </a:xfrm>
        <a:prstGeom prst="ellipse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Bioladen</a:t>
          </a:r>
        </a:p>
      </dsp:txBody>
      <dsp:txXfrm>
        <a:off x="4629120" y="2356509"/>
        <a:ext cx="1322445" cy="1322445"/>
      </dsp:txXfrm>
    </dsp:sp>
    <dsp:sp modelId="{1F1F2799-B6F3-4872-9BE2-50789FD2AF0F}">
      <dsp:nvSpPr>
        <dsp:cNvPr id="0" name=""/>
        <dsp:cNvSpPr/>
      </dsp:nvSpPr>
      <dsp:spPr>
        <a:xfrm>
          <a:off x="4635766" y="693"/>
          <a:ext cx="1309153" cy="130915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rgbClr val="13A983"/>
            </a:gs>
            <a:gs pos="56000">
              <a:srgbClr val="00878E"/>
            </a:gs>
            <a:gs pos="100000">
              <a:srgbClr val="00787E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Customer</a:t>
          </a:r>
        </a:p>
      </dsp:txBody>
      <dsp:txXfrm>
        <a:off x="4827487" y="192414"/>
        <a:ext cx="925711" cy="925711"/>
      </dsp:txXfrm>
    </dsp:sp>
    <dsp:sp modelId="{37209430-0DB3-4BA8-BFD6-0F3A74BEEBCA}">
      <dsp:nvSpPr>
        <dsp:cNvPr id="0" name=""/>
        <dsp:cNvSpPr/>
      </dsp:nvSpPr>
      <dsp:spPr>
        <a:xfrm>
          <a:off x="6482813" y="890184"/>
          <a:ext cx="1309153" cy="1309153"/>
        </a:xfrm>
        <a:prstGeom prst="ellipse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50000">
              <a:schemeClr val="accent6">
                <a:lumMod val="75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Statistic</a:t>
          </a:r>
          <a:endParaRPr lang="de-DE" sz="1500" kern="1200" dirty="0"/>
        </a:p>
      </dsp:txBody>
      <dsp:txXfrm>
        <a:off x="6674534" y="1081905"/>
        <a:ext cx="925711" cy="925711"/>
      </dsp:txXfrm>
    </dsp:sp>
    <dsp:sp modelId="{A776A8C5-55DE-4AFA-9574-D1168FF339E7}">
      <dsp:nvSpPr>
        <dsp:cNvPr id="0" name=""/>
        <dsp:cNvSpPr/>
      </dsp:nvSpPr>
      <dsp:spPr>
        <a:xfrm>
          <a:off x="6938996" y="2888852"/>
          <a:ext cx="1309153" cy="1309153"/>
        </a:xfrm>
        <a:prstGeom prst="ellipse">
          <a:avLst/>
        </a:prstGeom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Data</a:t>
          </a:r>
          <a:b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</a:br>
          <a:r>
            <a:rPr lang="de-DE" sz="14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History</a:t>
          </a:r>
          <a:endParaRPr lang="de-DE" sz="14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sp:txBody>
      <dsp:txXfrm>
        <a:off x="7130717" y="3080573"/>
        <a:ext cx="925711" cy="925711"/>
      </dsp:txXfrm>
    </dsp:sp>
    <dsp:sp modelId="{4507CE77-0D80-4856-A40B-E090175F419D}">
      <dsp:nvSpPr>
        <dsp:cNvPr id="0" name=""/>
        <dsp:cNvSpPr/>
      </dsp:nvSpPr>
      <dsp:spPr>
        <a:xfrm>
          <a:off x="5660800" y="4491659"/>
          <a:ext cx="1309153" cy="1309153"/>
        </a:xfrm>
        <a:prstGeom prst="ellipse">
          <a:avLst/>
        </a:prstGeom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Event</a:t>
          </a:r>
        </a:p>
      </dsp:txBody>
      <dsp:txXfrm>
        <a:off x="5852521" y="4683380"/>
        <a:ext cx="925711" cy="925711"/>
      </dsp:txXfrm>
    </dsp:sp>
    <dsp:sp modelId="{A3A94B59-C7C6-4B72-9781-D469411105C0}">
      <dsp:nvSpPr>
        <dsp:cNvPr id="0" name=""/>
        <dsp:cNvSpPr/>
      </dsp:nvSpPr>
      <dsp:spPr>
        <a:xfrm>
          <a:off x="3610733" y="4491659"/>
          <a:ext cx="1309153" cy="1309153"/>
        </a:xfrm>
        <a:prstGeom prst="ellipse">
          <a:avLst/>
        </a:prstGeom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Order</a:t>
          </a:r>
        </a:p>
      </dsp:txBody>
      <dsp:txXfrm>
        <a:off x="3802454" y="4683380"/>
        <a:ext cx="925711" cy="925711"/>
      </dsp:txXfrm>
    </dsp:sp>
    <dsp:sp modelId="{6ACFA68E-F2EA-43EF-82B7-16C6FA57DFA2}">
      <dsp:nvSpPr>
        <dsp:cNvPr id="0" name=""/>
        <dsp:cNvSpPr/>
      </dsp:nvSpPr>
      <dsp:spPr>
        <a:xfrm>
          <a:off x="2332536" y="2888852"/>
          <a:ext cx="1309153" cy="1309153"/>
        </a:xfrm>
        <a:prstGeom prst="ellipse">
          <a:avLst/>
        </a:prstGeom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Product</a:t>
          </a:r>
          <a:endParaRPr lang="de-DE" sz="15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sp:txBody>
      <dsp:txXfrm>
        <a:off x="2524257" y="3080573"/>
        <a:ext cx="925711" cy="925711"/>
      </dsp:txXfrm>
    </dsp:sp>
    <dsp:sp modelId="{BE32A891-D8B6-4EC1-87DE-6448562A3261}">
      <dsp:nvSpPr>
        <dsp:cNvPr id="0" name=""/>
        <dsp:cNvSpPr/>
      </dsp:nvSpPr>
      <dsp:spPr>
        <a:xfrm>
          <a:off x="2788719" y="890184"/>
          <a:ext cx="1309153" cy="1309153"/>
        </a:xfrm>
        <a:prstGeom prst="ellipse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Finances</a:t>
          </a:r>
          <a:endParaRPr lang="de-DE" sz="1500" kern="1200" dirty="0"/>
        </a:p>
      </dsp:txBody>
      <dsp:txXfrm>
        <a:off x="2980440" y="1081905"/>
        <a:ext cx="925711" cy="925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Zwischenpräsentation Bioladen Blattgrün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Gruppe 43/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Lukas, Jairus, Adrian, Josefin, Lisa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APB E046// 26.11.2018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APB E046// Montag, 26. November 2018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de-DE" dirty="0"/>
              <a:t>Lukas Petzold, Jairus </a:t>
            </a:r>
            <a:r>
              <a:rPr lang="de-DE" dirty="0" err="1"/>
              <a:t>Behrisch</a:t>
            </a:r>
            <a:r>
              <a:rPr lang="de-DE" dirty="0"/>
              <a:t>, Adrian Kulisch, Josefin Hübner, Lisa Riedel</a:t>
            </a:r>
            <a:br>
              <a:rPr lang="de-DE" dirty="0"/>
            </a:br>
            <a:r>
              <a:rPr lang="de-DE" dirty="0"/>
              <a:t>Softwaretechnologie-Projekt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Bioladen</a:t>
            </a:r>
            <a:br>
              <a:rPr lang="de-DE" dirty="0"/>
            </a:br>
            <a:r>
              <a:rPr lang="de-DE" b="0" dirty="0"/>
              <a:t>Blattgrün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de-DE" u="sng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Salespoint</a:t>
            </a:r>
            <a:r>
              <a:rPr lang="de-DE" dirty="0"/>
              <a:t> Datenbank (relationale DB) kann keine dynamischen Typen 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Mongo Datenbank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A6DC45-73F9-4FB8-89E1-D337C24CF38A}"/>
              </a:ext>
            </a:extLst>
          </p:cNvPr>
          <p:cNvSpPr txBox="1"/>
          <p:nvPr/>
        </p:nvSpPr>
        <p:spPr>
          <a:xfrm>
            <a:off x="874712" y="3656806"/>
            <a:ext cx="5094515" cy="994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269">
              <a:spcBef>
                <a:spcPts val="1200"/>
              </a:spcBef>
              <a:buFont typeface="Arial" panose="020B0604020202020204" pitchFamily="34" charset="0"/>
            </a:pPr>
            <a:r>
              <a:rPr lang="de-DE" sz="1600" u="sng" dirty="0">
                <a:latin typeface="Open Sans" panose="020B0606030504020204" pitchFamily="34" charset="0"/>
                <a:sym typeface="Wingdings" panose="05000000000000000000" pitchFamily="2" charset="2"/>
              </a:rPr>
              <a:t>Neues Problem : </a:t>
            </a:r>
          </a:p>
          <a:p>
            <a:pPr marL="285750" indent="-285750" defTabSz="91426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Open Sans" panose="020B0606030504020204" pitchFamily="34" charset="0"/>
                <a:sym typeface="Wingdings" panose="05000000000000000000" pitchFamily="2" charset="2"/>
              </a:rPr>
              <a:t>Mongo mag keine Punkte im Key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D2CC4C-A639-4F0B-88D4-9DBB856F4BDC}"/>
              </a:ext>
            </a:extLst>
          </p:cNvPr>
          <p:cNvSpPr txBox="1"/>
          <p:nvPr/>
        </p:nvSpPr>
        <p:spPr>
          <a:xfrm>
            <a:off x="874710" y="4728208"/>
            <a:ext cx="5094515" cy="994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269">
              <a:spcBef>
                <a:spcPts val="1200"/>
              </a:spcBef>
            </a:pPr>
            <a:r>
              <a:rPr lang="de-DE" sz="1600" u="sng" dirty="0">
                <a:latin typeface="Open Sans" panose="020B0606030504020204" pitchFamily="34" charset="0"/>
                <a:sym typeface="Wingdings" panose="05000000000000000000" pitchFamily="2" charset="2"/>
              </a:rPr>
              <a:t>Lösung : </a:t>
            </a:r>
          </a:p>
          <a:p>
            <a:pPr marL="285750" indent="-285750" defTabSz="91426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Open Sans" panose="020B0606030504020204" pitchFamily="34" charset="0"/>
                <a:sym typeface="Wingdings" panose="05000000000000000000" pitchFamily="2" charset="2"/>
              </a:rPr>
              <a:t>Key Value Store</a:t>
            </a:r>
            <a:endParaRPr lang="de-DE" sz="1600" dirty="0">
              <a:latin typeface="Open Sans" panose="020B0606030504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76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Vorführung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der Software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8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Diskussion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Fragen/ Anmerkungen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36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E12A8-9CCA-440E-92DF-89DE5608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6" y="3136544"/>
            <a:ext cx="10580687" cy="584912"/>
          </a:xfrm>
        </p:spPr>
        <p:txBody>
          <a:bodyPr/>
          <a:lstStyle/>
          <a:p>
            <a:pPr algn="ctr"/>
            <a:r>
              <a:rPr lang="de-DE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77920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FC960F-444B-4DE1-BACE-9EEDC4C392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62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des Zwischenpräsentation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Entwurfsentscheidungen </a:t>
            </a:r>
            <a:r>
              <a:rPr lang="de-DE" dirty="0"/>
              <a:t>im Projekt</a:t>
            </a:r>
          </a:p>
          <a:p>
            <a:pPr lvl="1"/>
            <a:r>
              <a:rPr lang="de-DE" dirty="0"/>
              <a:t>Departments</a:t>
            </a:r>
          </a:p>
          <a:p>
            <a:pPr lvl="1"/>
            <a:r>
              <a:rPr lang="de-DE" dirty="0"/>
              <a:t>Probleme &amp; Lösungsansätze</a:t>
            </a:r>
          </a:p>
          <a:p>
            <a:pPr marL="71989" lvl="1" indent="0">
              <a:buNone/>
            </a:pPr>
            <a:endParaRPr lang="de-DE" dirty="0"/>
          </a:p>
          <a:p>
            <a:r>
              <a:rPr lang="de-DE" b="1" dirty="0"/>
              <a:t>Vorführung </a:t>
            </a:r>
            <a:r>
              <a:rPr lang="de-DE" dirty="0"/>
              <a:t>der Software</a:t>
            </a:r>
          </a:p>
          <a:p>
            <a:pPr lvl="1"/>
            <a:r>
              <a:rPr lang="de-DE" dirty="0"/>
              <a:t>Altes Layout</a:t>
            </a:r>
          </a:p>
          <a:p>
            <a:pPr lvl="1"/>
            <a:r>
              <a:rPr lang="de-DE" dirty="0"/>
              <a:t>Neues Layout</a:t>
            </a:r>
          </a:p>
          <a:p>
            <a:pPr lvl="1"/>
            <a:r>
              <a:rPr lang="de-DE" dirty="0"/>
              <a:t>2-3 Use Cases</a:t>
            </a:r>
          </a:p>
          <a:p>
            <a:pPr lvl="1"/>
            <a:endParaRPr lang="de-DE" dirty="0"/>
          </a:p>
          <a:p>
            <a:r>
              <a:rPr lang="de-DE" b="1" dirty="0"/>
              <a:t>Diskussion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Entwurfsentscheidungen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im Projekt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Departments</a:t>
            </a:r>
            <a:endParaRPr lang="de-DE" b="0" dirty="0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FEF4759C-AF07-4DD1-B53B-12FE904688C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73639310"/>
              </p:ext>
            </p:extLst>
          </p:nvPr>
        </p:nvGraphicFramePr>
        <p:xfrm>
          <a:off x="874713" y="322324"/>
          <a:ext cx="10580687" cy="580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3AEA5AE6-C91F-4963-879E-482CFFD25E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2207974"/>
            <a:ext cx="2446989" cy="2224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5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BD6F4E-19E8-4ECD-A2F2-16B77AB2F3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Großhändlerproduktdatenbank kann bis zu 10.000 Artikel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Angebotene Produktdatenbank kann maximal 999 Artikel beinhalten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Lösungsansätze: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eine</a:t>
            </a:r>
            <a:r>
              <a:rPr lang="de-DE" dirty="0"/>
              <a:t> Datenbank (Großhändlerproduktdatenbank) mit </a:t>
            </a:r>
            <a:r>
              <a:rPr lang="de-DE" dirty="0" err="1"/>
              <a:t>boolean</a:t>
            </a:r>
            <a:r>
              <a:rPr lang="de-DE" dirty="0"/>
              <a:t> Wert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zwei</a:t>
            </a:r>
            <a:r>
              <a:rPr lang="de-DE" dirty="0"/>
              <a:t> Datenbanken (Großhändlerprodukte und angebotene Produkte getrennt)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2B85BD-2B02-4D70-808A-9963B2411068}"/>
              </a:ext>
            </a:extLst>
          </p:cNvPr>
          <p:cNvCxnSpPr>
            <a:cxnSpLocks/>
          </p:cNvCxnSpPr>
          <p:nvPr/>
        </p:nvCxnSpPr>
        <p:spPr>
          <a:xfrm>
            <a:off x="1189529" y="3592729"/>
            <a:ext cx="6384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5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4626F5-70DD-42D9-8D3B-321C467F4F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365"/>
          <a:stretch/>
        </p:blipFill>
        <p:spPr>
          <a:xfrm>
            <a:off x="3515451" y="615297"/>
            <a:ext cx="7801837" cy="5405241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BD020-BCBA-4082-861A-E103A607D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726" t="83365" r="37487"/>
          <a:stretch/>
        </p:blipFill>
        <p:spPr>
          <a:xfrm>
            <a:off x="1068225" y="2858568"/>
            <a:ext cx="2076628" cy="114086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5C4EC8C-E1D0-4A11-B7E0-6930B8503330}"/>
              </a:ext>
            </a:extLst>
          </p:cNvPr>
          <p:cNvSpPr/>
          <p:nvPr/>
        </p:nvSpPr>
        <p:spPr>
          <a:xfrm>
            <a:off x="6494804" y="3751604"/>
            <a:ext cx="2589375" cy="12135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2EE6A62-E051-4D5F-84DB-B47B23119A88}"/>
              </a:ext>
            </a:extLst>
          </p:cNvPr>
          <p:cNvSpPr/>
          <p:nvPr/>
        </p:nvSpPr>
        <p:spPr>
          <a:xfrm>
            <a:off x="8947447" y="2213361"/>
            <a:ext cx="2201966" cy="1350235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3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 sollen keine Login-Daten besitzen (nur Personal und 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Manager und Personal besitzen unterschiedliche Zugriffe</a:t>
            </a:r>
          </a:p>
          <a:p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Customer und User werden getrennt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bekommen Rollen für Permission 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80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Vereinfachtes Klassendiagramm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725613-427B-469A-BED1-6C85E8BB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74415"/>
            <a:ext cx="12192000" cy="510917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96EE6C1-D1D0-4B5D-86C7-3ADB68A3CC7F}"/>
              </a:ext>
            </a:extLst>
          </p:cNvPr>
          <p:cNvSpPr/>
          <p:nvPr/>
        </p:nvSpPr>
        <p:spPr>
          <a:xfrm>
            <a:off x="11049712" y="2683379"/>
            <a:ext cx="991312" cy="68421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CC8810-73B9-4AE1-A855-A3BC733385BC}"/>
              </a:ext>
            </a:extLst>
          </p:cNvPr>
          <p:cNvSpPr/>
          <p:nvPr/>
        </p:nvSpPr>
        <p:spPr>
          <a:xfrm>
            <a:off x="4989320" y="1242159"/>
            <a:ext cx="1317476" cy="68421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3845157-AEE3-4F2E-85A4-7CDCD031DC2C}"/>
              </a:ext>
            </a:extLst>
          </p:cNvPr>
          <p:cNvSpPr/>
          <p:nvPr/>
        </p:nvSpPr>
        <p:spPr>
          <a:xfrm>
            <a:off x="1340266" y="2632105"/>
            <a:ext cx="2479704" cy="82253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7EDA181-80F4-439B-BD32-53F513972374}"/>
              </a:ext>
            </a:extLst>
          </p:cNvPr>
          <p:cNvSpPr/>
          <p:nvPr/>
        </p:nvSpPr>
        <p:spPr>
          <a:xfrm>
            <a:off x="8238146" y="3878367"/>
            <a:ext cx="1034041" cy="67654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8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 verschiedenen Klassen müssen unterschiedliche Daten gespeichert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Event-System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3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PraesentationsvorlagenTU</Template>
  <TotalTime>0</TotalTime>
  <Words>190</Words>
  <Application>Microsoft Office PowerPoint</Application>
  <PresentationFormat>Breitbild</PresentationFormat>
  <Paragraphs>62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Open Sans</vt:lpstr>
      <vt:lpstr>Wingdings</vt:lpstr>
      <vt:lpstr>Arial</vt:lpstr>
      <vt:lpstr>Symbol</vt:lpstr>
      <vt:lpstr>Calibri</vt:lpstr>
      <vt:lpstr>TUD_2018_16zu9</vt:lpstr>
      <vt:lpstr>Bioladen Blattgrün</vt:lpstr>
      <vt:lpstr>Inhalte des Zwischenpräsentation</vt:lpstr>
      <vt:lpstr>Entwurfsentscheidungen im Projekt</vt:lpstr>
      <vt:lpstr>Departments</vt:lpstr>
      <vt:lpstr>Probleme und Lösungsansätze Problem 1</vt:lpstr>
      <vt:lpstr>Probleme und Lösungsansätze Problem 1</vt:lpstr>
      <vt:lpstr>Probleme und Lösungsansätze Problem 2</vt:lpstr>
      <vt:lpstr>Probleme und Lösungsansätze Problem 2</vt:lpstr>
      <vt:lpstr>Probleme und Lösungsansätze Problem 3</vt:lpstr>
      <vt:lpstr>Probleme und Lösungsansätze Problem 4</vt:lpstr>
      <vt:lpstr>Vorführung der Software</vt:lpstr>
      <vt:lpstr>Diskussion Fragen/ Anmerkungen ?</vt:lpstr>
      <vt:lpstr>Vielen Dank fürs Zuhören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Bioladen Blattgrün</dc:title>
  <dc:creator>Lisa Riedel</dc:creator>
  <cp:lastModifiedBy>Adrian Kulisch</cp:lastModifiedBy>
  <cp:revision>21</cp:revision>
  <dcterms:created xsi:type="dcterms:W3CDTF">2018-11-22T16:10:53Z</dcterms:created>
  <dcterms:modified xsi:type="dcterms:W3CDTF">2018-11-26T09:37:14Z</dcterms:modified>
</cp:coreProperties>
</file>