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142C3-B361-4462-86A5-BCE5FBA1F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1CC455-29EA-4A3D-A644-286C6CE3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37719-55F3-42F1-AE01-8A20B251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9169E-6E07-49FD-8E6D-CD56D51D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BDF0E-1337-499C-BF72-7EA106E5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15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25FCA-82CF-4CEA-8B24-81C0198A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495FF0-DB5D-4699-B519-816F7B168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4855C0-F39E-4EF8-BE19-A24A0AAF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FAE27B-96F5-4AC0-9856-6C6AB2FD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9EF377-F108-4BFE-969A-EC3A164F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2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5AA5C2-515B-4497-9F74-3F1E6810C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05400E-695C-4360-9534-293FFDF4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F37A71-6E75-43D9-B387-09D54636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2086F-2876-42F3-863A-A43FC13C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114AE2-FF5A-44F8-B143-B02A97D8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6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B880C-4319-4EAB-B8A4-503DF4D3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B0301-F1A1-4EF3-B28A-1E8C084C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9AEEE-3A95-485E-91BC-5448B56D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4AB6F0-370D-4FAE-A313-1CAC74B1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3AD5B8-3160-41BE-8BD8-93192F46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4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C7EF4-026A-4D0D-B9F7-3565DDE4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C8595-DA78-4C1B-9419-B14A678D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3BEF2-668F-43D7-9439-C51CF71B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E0BE8-F022-4621-B762-59E5344C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36A12-4294-46A3-BAC3-1BE774CF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72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21248-F643-4E3D-B822-27E4A82F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7EE80-241C-46B2-BEDD-5D7B75FF1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356B7A-11AC-4D15-A9ED-C9904F85F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62FCF3-DF3E-4A21-BA97-DECF330C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58A63B-9408-408C-88EE-E3B6D1B5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80D8DC-42CE-4B10-BA26-5F579A8E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59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946AC-1F76-4CBD-B23B-BD03FC90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C21C1F-B007-474F-B832-58273880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A271D3-168D-46E6-BCE9-5BC08C753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274738-4648-40AC-AC92-050D97F08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B62156-FCC3-45E2-83BC-B6A11C7B7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A20DDB-480F-4B24-9856-4F64D92C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4F273E-18A8-4FC2-B17D-463934A4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7EBFC2-D4D6-4F9D-A809-C7BCE41E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91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64FF6-132F-4C95-AF57-D62AA45A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4E450F-AF13-4EE7-A397-5DB49017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DE3B93-CBB7-47EC-A7BC-13F0F555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8D4DF7-B88F-43B0-AAAB-94ADEAB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65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97A408-AC00-43E9-9B4C-E54DFF38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A6810D-CAD7-4C3F-B878-48331D42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C872B7-DA19-4550-A045-2D3D5FF1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4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EF952-9C2C-4518-8C3C-BFE6DFA6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6F9B0A-F6E9-4B97-8865-82FFAC8E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F6E79-8265-445F-A761-1645D1E48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7E0E62-5BD4-4258-8DB3-7047751C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A76654-66D9-4027-9B21-815ADFAD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990CE-E516-4959-8FE1-B25A38C2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46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D7CEF-C757-44EB-A8DA-5EE51493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55AEB4-A92C-4FC0-A706-07DDB8F54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D7B24B-34F2-4E29-9F84-A9D26D7E3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63FA96-EC94-4C75-8095-28C4F1A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67CF61-D803-40FA-8E0C-083657FB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9D3E44-5561-4413-839D-D29DFDAA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78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327138-7B5C-47EE-8B55-C92D0F8E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169BCE-278B-4A05-AABD-35EDF043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7013C8-7B9B-4535-8E76-7A10C61EA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9E80-52A6-4A21-A97B-5B870F93A6A6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36F50-6C68-4A03-AB89-5CD153F18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7378D-35CA-4861-91F5-9B54BA98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2A51-B1CD-4993-81C8-507F71DDD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50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fr/effets-jeux-video-corps-cerveau" TargetMode="External"/><Relationship Id="rId2" Type="http://schemas.openxmlformats.org/officeDocument/2006/relationships/hyperlink" Target="https://www.sciencesetavenir.fr/sante/les-jeux-videos-nuisent-ils-a-la-reussite-scolaire_188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pinfo.com/articles/single/4615-structure-ocr-objectifs-challenges-recompenses" TargetMode="External"/><Relationship Id="rId5" Type="http://schemas.openxmlformats.org/officeDocument/2006/relationships/hyperlink" Target="https://fr.wikipedia.org/wiki/Jeu_vid%C3%A9o" TargetMode="External"/><Relationship Id="rId4" Type="http://schemas.openxmlformats.org/officeDocument/2006/relationships/hyperlink" Target="https://www.aktumag.com/laddiction-jeux-video-maladi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7346D-7C13-4B67-84C6-9FEB4001D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158" y="2243157"/>
            <a:ext cx="8777681" cy="1018433"/>
          </a:xfrm>
        </p:spPr>
        <p:txBody>
          <a:bodyPr>
            <a:noAutofit/>
          </a:bodyPr>
          <a:lstStyle/>
          <a:p>
            <a:r>
              <a:rPr lang="fr-FR" sz="7800" u="sng" dirty="0"/>
              <a:t>Les jeux vidéo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F192BD-474A-4DD0-BF20-A181250F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7" y="3596411"/>
            <a:ext cx="2857500" cy="160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C54D2A-1B36-4C9A-A460-344471105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2" y="270803"/>
            <a:ext cx="2762250" cy="16573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055700-8F6B-4E85-A487-D6986583E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7" y="1880835"/>
            <a:ext cx="2619375" cy="1743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B99495A-A4E0-43BE-99CF-1210B5CF1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75" y="188083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3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7ACE7-1868-4048-B6AE-58FB4167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000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6BBBD-ACBC-4ED9-9384-D0816203E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Introduction</a:t>
            </a:r>
          </a:p>
          <a:p>
            <a:endParaRPr lang="fr-FR" dirty="0"/>
          </a:p>
          <a:p>
            <a:r>
              <a:rPr lang="fr-FR" dirty="0"/>
              <a:t>Est-ce que les jeux vidéo sont bénéfiques ?</a:t>
            </a:r>
          </a:p>
          <a:p>
            <a:endParaRPr lang="fr-FR" dirty="0"/>
          </a:p>
          <a:p>
            <a:r>
              <a:rPr lang="fr-FR" dirty="0"/>
              <a:t>Comment les jeux vidéo nous attirent-ils ?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r>
              <a:rPr lang="fr-FR" dirty="0"/>
              <a:t>Sources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9960-E034-4F03-B118-BC5B7ABB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8000" u="sng" dirty="0"/>
              <a:t>Introduction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2640162-D2A7-4242-9F05-B008D498F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94" y="1539687"/>
            <a:ext cx="7834611" cy="5223074"/>
          </a:xfrm>
        </p:spPr>
      </p:pic>
    </p:spTree>
    <p:extLst>
      <p:ext uri="{BB962C8B-B14F-4D97-AF65-F5344CB8AC3E}">
        <p14:creationId xmlns:p14="http://schemas.microsoft.com/office/powerpoint/2010/main" val="14847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4DB95-725C-4C89-84DE-94128919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000" u="sng" dirty="0"/>
              <a:t>Les jeux vidéo sont-ils bénéfiques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60730D-C8E7-4AC6-89D9-B908A15D0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48" y="1603012"/>
            <a:ext cx="8151303" cy="5158246"/>
          </a:xfrm>
        </p:spPr>
      </p:pic>
    </p:spTree>
    <p:extLst>
      <p:ext uri="{BB962C8B-B14F-4D97-AF65-F5344CB8AC3E}">
        <p14:creationId xmlns:p14="http://schemas.microsoft.com/office/powerpoint/2010/main" val="133589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57B1CBE-9D24-4F57-B7CB-879A84BFC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0" y="1419927"/>
            <a:ext cx="5117974" cy="2866066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EF366D-CAA0-4B58-8A6A-F77CEA7EF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1" y="1419927"/>
            <a:ext cx="4300898" cy="240850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AD04DF3-6E72-4387-8FEE-633FA1BED3A4}"/>
              </a:ext>
            </a:extLst>
          </p:cNvPr>
          <p:cNvSpPr txBox="1"/>
          <p:nvPr/>
        </p:nvSpPr>
        <p:spPr>
          <a:xfrm>
            <a:off x="5652259" y="3793179"/>
            <a:ext cx="94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/>
              <a:t>FPS</a:t>
            </a:r>
            <a:endParaRPr lang="fr-FR" u="sng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5C29DF7-F520-4FB4-BA5A-EC1C6AA3A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83" y="3934437"/>
            <a:ext cx="4935510" cy="276388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EF7AB50-993F-4BBF-9514-98A470E14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3634"/>
            <a:ext cx="4270060" cy="239123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33B0D6A-14EC-41CB-983F-5F384F326C72}"/>
              </a:ext>
            </a:extLst>
          </p:cNvPr>
          <p:cNvSpPr txBox="1"/>
          <p:nvPr/>
        </p:nvSpPr>
        <p:spPr>
          <a:xfrm>
            <a:off x="5108260" y="4634248"/>
            <a:ext cx="197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Stratégie en temps réel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963BD800-E870-4861-ADF6-18FC200983A7}"/>
              </a:ext>
            </a:extLst>
          </p:cNvPr>
          <p:cNvSpPr txBox="1">
            <a:spLocks/>
          </p:cNvSpPr>
          <p:nvPr/>
        </p:nvSpPr>
        <p:spPr>
          <a:xfrm>
            <a:off x="298333" y="103132"/>
            <a:ext cx="11589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u="sng" dirty="0"/>
              <a:t>Stimuler le fonctionnement cognitif</a:t>
            </a:r>
          </a:p>
        </p:txBody>
      </p:sp>
    </p:spTree>
    <p:extLst>
      <p:ext uri="{BB962C8B-B14F-4D97-AF65-F5344CB8AC3E}">
        <p14:creationId xmlns:p14="http://schemas.microsoft.com/office/powerpoint/2010/main" val="257443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92E42-0D60-4EF2-B21E-C22A3736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8000" u="sng" dirty="0"/>
              <a:t>Les jeux vidéo : un danger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CB202F3-218D-43BB-A07D-A01BD01DF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47" y="1690688"/>
            <a:ext cx="7535705" cy="4973566"/>
          </a:xfrm>
        </p:spPr>
      </p:pic>
    </p:spTree>
    <p:extLst>
      <p:ext uri="{BB962C8B-B14F-4D97-AF65-F5344CB8AC3E}">
        <p14:creationId xmlns:p14="http://schemas.microsoft.com/office/powerpoint/2010/main" val="256977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F7754-68D7-41B1-9782-9A062791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61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5400" u="sng" dirty="0"/>
              <a:t>Comment les jeux vidéo nous attirent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1A5A814-1102-4302-A02E-DF621B646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84" y="851634"/>
            <a:ext cx="3851706" cy="4351338"/>
          </a:xfrm>
        </p:spPr>
      </p:pic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C86899F-D0F7-4BFA-B80C-52D5CBE21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021"/>
            <a:ext cx="3948244" cy="22110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0B0A54C-D2F8-4925-AEAF-B9218DDE3C9E}"/>
              </a:ext>
            </a:extLst>
          </p:cNvPr>
          <p:cNvSpPr txBox="1"/>
          <p:nvPr/>
        </p:nvSpPr>
        <p:spPr>
          <a:xfrm>
            <a:off x="219468" y="559246"/>
            <a:ext cx="303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Bande annonces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B68011-5E2C-47C0-9362-53AFE8AE5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33" y="4530055"/>
            <a:ext cx="2269297" cy="226929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A70616B-7410-4ED2-80AD-6AE2EE05B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7" y="5152598"/>
            <a:ext cx="3023764" cy="16933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53806A2-CDE5-49B0-84C6-F69DB0E66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30" y="1283519"/>
            <a:ext cx="3970326" cy="317942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E363EAB-EBB1-4800-9CA0-0F1EE2D653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87" y="5152598"/>
            <a:ext cx="2940632" cy="16467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7B17240-6658-4C05-9C1F-A4F09C568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7" y="3381349"/>
            <a:ext cx="3162944" cy="17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3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BEBC3-1C89-43FA-9796-CEA1B199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800" u="sng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33BF6-476D-4900-A0F3-614EF9A0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000" dirty="0"/>
              <a:t>Les jeux vidéos sont bénéfiques.</a:t>
            </a:r>
          </a:p>
          <a:p>
            <a:r>
              <a:rPr lang="fr-FR" sz="4000" dirty="0"/>
              <a:t>Ils apportent avec eux de l’apprentissage dû à leurs capacité à augmenter notre potentiel.</a:t>
            </a:r>
          </a:p>
          <a:p>
            <a:r>
              <a:rPr lang="fr-FR" sz="4000" dirty="0"/>
              <a:t>Ils ne sont pas dangereux comme certains pourrait le dire.</a:t>
            </a:r>
          </a:p>
          <a:p>
            <a:r>
              <a:rPr lang="fr-FR" sz="4000" dirty="0"/>
              <a:t>Les jeux vidéos font maintenant partie de notre quotidien.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21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A79C2-C1D5-458F-9573-122014B9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000" u="sng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6F55D-D18F-4A03-B832-7216A519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https://www.sciencesetavenir.fr/sante/les-jeux-videos-nuisent-ils-a-la-reussite-scolaire_18846</a:t>
            </a:r>
            <a:endParaRPr lang="fr-FR" dirty="0"/>
          </a:p>
          <a:p>
            <a:r>
              <a:rPr lang="fr-FR" dirty="0">
                <a:hlinkClick r:id="rId3"/>
              </a:rPr>
              <a:t>https://www.businessinsider.fr/effets-jeux-video-corps-cerveau</a:t>
            </a:r>
            <a:endParaRPr lang="fr-FR" dirty="0"/>
          </a:p>
          <a:p>
            <a:r>
              <a:rPr lang="fr-FR" dirty="0">
                <a:hlinkClick r:id="rId4"/>
              </a:rPr>
              <a:t>https://www.aktumag.com/laddiction-jeux-video-maladie/</a:t>
            </a:r>
            <a:endParaRPr lang="fr-FR" dirty="0"/>
          </a:p>
          <a:p>
            <a:r>
              <a:rPr lang="fr-FR" dirty="0">
                <a:hlinkClick r:id="rId5"/>
              </a:rPr>
              <a:t>https://fr.wikipedia.org/wiki/Jeu_vid%C3%A9o</a:t>
            </a:r>
            <a:endParaRPr lang="fr-FR" dirty="0"/>
          </a:p>
          <a:p>
            <a:r>
              <a:rPr lang="fr-FR" dirty="0">
                <a:hlinkClick r:id="rId6"/>
              </a:rPr>
              <a:t>https://www.supinfo.com/articles/single/4615-structure-ocr-objectifs-challenges-recompenses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797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160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Les jeux vidéo</vt:lpstr>
      <vt:lpstr>Sommaire</vt:lpstr>
      <vt:lpstr>Introduction </vt:lpstr>
      <vt:lpstr>Les jeux vidéo sont-ils bénéfiques ?</vt:lpstr>
      <vt:lpstr>Présentation PowerPoint</vt:lpstr>
      <vt:lpstr>Les jeux vidéo : un danger ?</vt:lpstr>
      <vt:lpstr>Comment les jeux vidéo nous attirent ?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jeux vidéo</dc:title>
  <dc:creator>Limit Break</dc:creator>
  <cp:lastModifiedBy> </cp:lastModifiedBy>
  <cp:revision>16</cp:revision>
  <dcterms:created xsi:type="dcterms:W3CDTF">2019-11-19T14:44:02Z</dcterms:created>
  <dcterms:modified xsi:type="dcterms:W3CDTF">2019-11-20T18:04:04Z</dcterms:modified>
</cp:coreProperties>
</file>