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56A-782F-4837-B942-F112526B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108C6-472A-49B2-8DD4-D84349704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EC838-4285-46DB-A228-3543777D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EC922-DD8A-44BA-BA75-7DCE7C14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5348C-390C-411D-9E82-B1042DF8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E63E4-8D00-42F8-AAA4-70EE1CFD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8C276-EE48-45EB-BF0A-A37938416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67847-79A4-4DF6-94D0-ABEC4A69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36519-8F9A-4609-B8DD-EA75E2D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60C87-9596-4ED5-AAA6-FEBF6591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610274-0447-493E-8FCC-50FF5CF2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75E3F-D667-4457-A55B-010889A9E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698D0-AF08-4F86-9A67-2A6021F8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D423A-E6F3-4B89-A50E-2A709809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BC4D0-8E63-4294-A884-73EBA752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B46C-EED4-4C3D-B158-6A6357B6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39E33-62A9-4F80-92D0-8284A6CC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BE066-70E2-4759-932F-8829D0F2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2A79A-93C1-451F-92F1-B09C02F5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F7FBA-E362-4A80-B276-F023B487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62E31-27EA-47C5-B38D-81D5F461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C02A-236D-4343-AF38-88EA5F4F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86430-866B-4E1F-8FEF-F5ADD04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E7CEF-F731-4A66-AA96-23774252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A173D-31FC-4593-9921-EF19D11D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6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29585-AC9E-481D-AC8A-D3DB653E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3534B-88C2-4FCF-9EB8-67C3377B7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20891-4456-4252-B9AE-FFEBAEE2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3D693-236E-42FA-BEBE-08E6723A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FCFCE-CC11-4B6D-A963-4E801E3C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96302-B52C-490A-92B6-1ED98C5A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C2DA-9AC7-405F-A013-A14E97A7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9E4F8-DE5A-4737-961A-FA9EE94A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DAB06-5836-43E3-B8B5-43EF05BF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6D1D4-A4C0-4CB4-AF46-06B1FBEEF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F84615-4E64-4530-8CB5-79E9CFF02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027E31-DDAF-434C-A114-150D0E38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4D9122-0A19-4BB7-8975-384AC7D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CC231-D1AA-49E2-A242-3111A8EC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801B-618C-402E-A2A7-8BAD087A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D8B6AE-1632-40F2-90E8-84EBD527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7A4E1-40C2-46CC-A0B6-2477A16E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3CBB9-ED95-4850-8A6F-21379754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0235F5-92AB-4FB8-B731-8B863B23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7FFF87-9F79-4436-8AA6-C61DB7A5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44C56-2DF8-480B-87E9-428F7969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3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AE72-3F7E-461E-8A1F-CFE488C3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2747-E7A9-453F-B41F-AABF1048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62D46-E826-4760-9B6E-1B3DFE47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FF813-4FA3-4791-831A-B9AAF486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20E2E-C6CD-4D2B-8075-A5EABEF1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4505A-F3A2-4222-9C9A-5B904C78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8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B61F7-AF18-4790-BD7D-05F3E60A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56B0C1-EC63-47A9-809C-0B74A501A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14748-46FB-48D8-904A-C303B956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73416-AA14-4247-8291-EFFABADE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5D04D-B623-4DE1-93FB-61FB4E1B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40264-D75E-4AF8-9F5E-EB929D4F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0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83251-02B8-4F33-B1FD-C1C88F2B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A9AEA-A24B-401C-9271-98C4E9F6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5770A-66B0-4C68-ABCA-9C38341F4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AF55-5B3C-4714-AA75-1280AE2C5FF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C04A1-8ADE-428F-96CA-CD13BCD54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E33A6-F34E-48D4-8FC8-E6E460C9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028B-DBB4-43FC-A074-0CDC4A06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7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F25A7-DD60-402B-B533-BB1DF0994220}"/>
              </a:ext>
            </a:extLst>
          </p:cNvPr>
          <p:cNvSpPr/>
          <p:nvPr/>
        </p:nvSpPr>
        <p:spPr>
          <a:xfrm>
            <a:off x="4530055" y="369116"/>
            <a:ext cx="1308683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Document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5F1698-9D7A-48D9-A602-17D294FC9584}"/>
              </a:ext>
            </a:extLst>
          </p:cNvPr>
          <p:cNvSpPr/>
          <p:nvPr/>
        </p:nvSpPr>
        <p:spPr>
          <a:xfrm>
            <a:off x="4530055" y="1368804"/>
            <a:ext cx="1308683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html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5C0F1-A4BF-485C-9257-6D218665C480}"/>
              </a:ext>
            </a:extLst>
          </p:cNvPr>
          <p:cNvSpPr/>
          <p:nvPr/>
        </p:nvSpPr>
        <p:spPr>
          <a:xfrm>
            <a:off x="6863594" y="2333536"/>
            <a:ext cx="1308683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body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93A873-3BA8-4D4E-B66B-D7EF6514B395}"/>
              </a:ext>
            </a:extLst>
          </p:cNvPr>
          <p:cNvSpPr/>
          <p:nvPr/>
        </p:nvSpPr>
        <p:spPr>
          <a:xfrm>
            <a:off x="2207703" y="2333537"/>
            <a:ext cx="1308683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05270-D6E8-45CC-BA1C-C63E491F1DB8}"/>
              </a:ext>
            </a:extLst>
          </p:cNvPr>
          <p:cNvSpPr/>
          <p:nvPr/>
        </p:nvSpPr>
        <p:spPr>
          <a:xfrm>
            <a:off x="2207703" y="3350006"/>
            <a:ext cx="1308683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title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9DABC-235B-417E-B29A-5FDCD266E5CC}"/>
              </a:ext>
            </a:extLst>
          </p:cNvPr>
          <p:cNvSpPr/>
          <p:nvPr/>
        </p:nvSpPr>
        <p:spPr>
          <a:xfrm>
            <a:off x="5209889" y="3350001"/>
            <a:ext cx="1257698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h3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A745A-060E-42CA-8ABA-C99DD0B3F7ED}"/>
              </a:ext>
            </a:extLst>
          </p:cNvPr>
          <p:cNvSpPr/>
          <p:nvPr/>
        </p:nvSpPr>
        <p:spPr>
          <a:xfrm>
            <a:off x="6863593" y="3350002"/>
            <a:ext cx="1308683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hr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F70A4E-9778-4DF8-B757-7D4D112BAFE3}"/>
              </a:ext>
            </a:extLst>
          </p:cNvPr>
          <p:cNvSpPr/>
          <p:nvPr/>
        </p:nvSpPr>
        <p:spPr>
          <a:xfrm>
            <a:off x="8568282" y="3366781"/>
            <a:ext cx="1308683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ol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B07F4-C9D1-4D3D-A0A3-B35D21F63116}"/>
              </a:ext>
            </a:extLst>
          </p:cNvPr>
          <p:cNvSpPr/>
          <p:nvPr/>
        </p:nvSpPr>
        <p:spPr>
          <a:xfrm>
            <a:off x="7722766" y="4366468"/>
            <a:ext cx="555072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110128-BDDB-4910-9729-F85F835328D2}"/>
              </a:ext>
            </a:extLst>
          </p:cNvPr>
          <p:cNvSpPr/>
          <p:nvPr/>
        </p:nvSpPr>
        <p:spPr>
          <a:xfrm>
            <a:off x="8580539" y="4366468"/>
            <a:ext cx="555072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09468-0BF0-40CA-AE39-274117E63CA8}"/>
              </a:ext>
            </a:extLst>
          </p:cNvPr>
          <p:cNvSpPr/>
          <p:nvPr/>
        </p:nvSpPr>
        <p:spPr>
          <a:xfrm>
            <a:off x="9470821" y="4366467"/>
            <a:ext cx="555072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82DFAA-B08B-4742-85B2-A4369F505156}"/>
              </a:ext>
            </a:extLst>
          </p:cNvPr>
          <p:cNvSpPr/>
          <p:nvPr/>
        </p:nvSpPr>
        <p:spPr>
          <a:xfrm>
            <a:off x="10361103" y="4366470"/>
            <a:ext cx="555072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9D6D7-7D52-459F-AB13-2243882DA2F3}"/>
              </a:ext>
            </a:extLst>
          </p:cNvPr>
          <p:cNvSpPr/>
          <p:nvPr/>
        </p:nvSpPr>
        <p:spPr>
          <a:xfrm>
            <a:off x="10192625" y="5465430"/>
            <a:ext cx="897622" cy="587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strong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73675F-48AD-4CEB-8D38-9CA343BFE3E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184397" y="956345"/>
            <a:ext cx="0" cy="41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74C23-CA5B-45DD-95DA-3AEC652A26CE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5838738" y="1662419"/>
            <a:ext cx="1679198" cy="6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64E213-BD88-420E-9599-FB7B0AFB67BE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2862045" y="1662419"/>
            <a:ext cx="1668010" cy="67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84AD2A-B246-4C5B-90ED-F328578A5377}"/>
              </a:ext>
            </a:extLst>
          </p:cNvPr>
          <p:cNvCxnSpPr>
            <a:stCxn id="6" idx="2"/>
          </p:cNvCxnSpPr>
          <p:nvPr/>
        </p:nvCxnSpPr>
        <p:spPr>
          <a:xfrm flipH="1">
            <a:off x="7517935" y="2920765"/>
            <a:ext cx="1" cy="44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92B057-37E7-4E8B-966B-C0FFFB9E98AE}"/>
              </a:ext>
            </a:extLst>
          </p:cNvPr>
          <p:cNvCxnSpPr>
            <a:endCxn id="11" idx="0"/>
          </p:cNvCxnSpPr>
          <p:nvPr/>
        </p:nvCxnSpPr>
        <p:spPr>
          <a:xfrm>
            <a:off x="8172276" y="2920765"/>
            <a:ext cx="1050348" cy="44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A9B2C7-845D-4B70-BA6A-F43BAB818BA0}"/>
              </a:ext>
            </a:extLst>
          </p:cNvPr>
          <p:cNvCxnSpPr>
            <a:endCxn id="9" idx="0"/>
          </p:cNvCxnSpPr>
          <p:nvPr/>
        </p:nvCxnSpPr>
        <p:spPr>
          <a:xfrm flipH="1">
            <a:off x="5838738" y="2912376"/>
            <a:ext cx="1024855" cy="4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CC14350-460B-47F5-9503-E1570566977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8000302" y="3954010"/>
            <a:ext cx="1222322" cy="4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21C0AB-26EC-4925-BAF4-628C0114E63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8858075" y="3954010"/>
            <a:ext cx="364549" cy="4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989279-C45C-462B-A6BF-44CB6D0453C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9222624" y="3954010"/>
            <a:ext cx="525733" cy="41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AE402BB-1FF3-4DD9-933D-066BEE895C0A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9222624" y="3954010"/>
            <a:ext cx="1416015" cy="4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F10320-DCDF-4FEF-9B6C-F9BDB00B2AF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638639" y="4953699"/>
            <a:ext cx="2797" cy="5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A352B5-9571-4776-8145-8A5728D5F7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62045" y="2920766"/>
            <a:ext cx="0" cy="42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3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314</dc:creator>
  <cp:lastModifiedBy>314</cp:lastModifiedBy>
  <cp:revision>2</cp:revision>
  <dcterms:created xsi:type="dcterms:W3CDTF">2022-10-07T07:35:58Z</dcterms:created>
  <dcterms:modified xsi:type="dcterms:W3CDTF">2022-10-07T07:39:32Z</dcterms:modified>
</cp:coreProperties>
</file>