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99" r:id="rId4"/>
    <p:sldId id="324" r:id="rId5"/>
    <p:sldId id="325" r:id="rId6"/>
    <p:sldId id="326" r:id="rId7"/>
    <p:sldId id="327" r:id="rId8"/>
    <p:sldId id="328" r:id="rId9"/>
    <p:sldId id="329" r:id="rId10"/>
    <p:sldId id="301" r:id="rId11"/>
    <p:sldId id="284" r:id="rId12"/>
    <p:sldId id="307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JuHyuck" userId="39a968169178778a" providerId="LiveId" clId="{3D64012B-E923-405C-8E61-9DD475E9A0B0}"/>
    <pc:docChg chg="custSel modSld">
      <pc:chgData name="Lim JuHyuck" userId="39a968169178778a" providerId="LiveId" clId="{3D64012B-E923-405C-8E61-9DD475E9A0B0}" dt="2020-04-02T07:52:34.311" v="44" actId="478"/>
      <pc:docMkLst>
        <pc:docMk/>
      </pc:docMkLst>
      <pc:sldChg chg="delSp">
        <pc:chgData name="Lim JuHyuck" userId="39a968169178778a" providerId="LiveId" clId="{3D64012B-E923-405C-8E61-9DD475E9A0B0}" dt="2020-04-02T07:52:23.181" v="40" actId="478"/>
        <pc:sldMkLst>
          <pc:docMk/>
          <pc:sldMk cId="3015857245" sldId="299"/>
        </pc:sldMkLst>
        <pc:spChg chg="del">
          <ac:chgData name="Lim JuHyuck" userId="39a968169178778a" providerId="LiveId" clId="{3D64012B-E923-405C-8E61-9DD475E9A0B0}" dt="2020-04-02T07:52:23.181" v="40" actId="478"/>
          <ac:spMkLst>
            <pc:docMk/>
            <pc:sldMk cId="3015857245" sldId="299"/>
            <ac:spMk id="10" creationId="{6556AAEC-F4D1-409F-A881-6A84E733767C}"/>
          </ac:spMkLst>
        </pc:spChg>
      </pc:sldChg>
      <pc:sldChg chg="modSp">
        <pc:chgData name="Lim JuHyuck" userId="39a968169178778a" providerId="LiveId" clId="{3D64012B-E923-405C-8E61-9DD475E9A0B0}" dt="2020-04-02T07:35:29.734" v="37" actId="20577"/>
        <pc:sldMkLst>
          <pc:docMk/>
          <pc:sldMk cId="3409530117" sldId="307"/>
        </pc:sldMkLst>
        <pc:spChg chg="mod">
          <ac:chgData name="Lim JuHyuck" userId="39a968169178778a" providerId="LiveId" clId="{3D64012B-E923-405C-8E61-9DD475E9A0B0}" dt="2020-04-02T07:35:29.734" v="37" actId="20577"/>
          <ac:spMkLst>
            <pc:docMk/>
            <pc:sldMk cId="3409530117" sldId="307"/>
            <ac:spMk id="7" creationId="{1CA15718-A436-4B33-9888-6D6069879B2B}"/>
          </ac:spMkLst>
        </pc:spChg>
      </pc:sldChg>
      <pc:sldChg chg="delSp">
        <pc:chgData name="Lim JuHyuck" userId="39a968169178778a" providerId="LiveId" clId="{3D64012B-E923-405C-8E61-9DD475E9A0B0}" dt="2020-04-02T07:52:21.011" v="39" actId="478"/>
        <pc:sldMkLst>
          <pc:docMk/>
          <pc:sldMk cId="2188376598" sldId="324"/>
        </pc:sldMkLst>
        <pc:spChg chg="del">
          <ac:chgData name="Lim JuHyuck" userId="39a968169178778a" providerId="LiveId" clId="{3D64012B-E923-405C-8E61-9DD475E9A0B0}" dt="2020-04-02T07:52:21.011" v="39" actId="478"/>
          <ac:spMkLst>
            <pc:docMk/>
            <pc:sldMk cId="2188376598" sldId="324"/>
            <ac:spMk id="10" creationId="{6556AAEC-F4D1-409F-A881-6A84E733767C}"/>
          </ac:spMkLst>
        </pc:spChg>
      </pc:sldChg>
      <pc:sldChg chg="delSp">
        <pc:chgData name="Lim JuHyuck" userId="39a968169178778a" providerId="LiveId" clId="{3D64012B-E923-405C-8E61-9DD475E9A0B0}" dt="2020-04-02T07:52:17.716" v="38" actId="478"/>
        <pc:sldMkLst>
          <pc:docMk/>
          <pc:sldMk cId="2526235157" sldId="325"/>
        </pc:sldMkLst>
        <pc:spChg chg="del">
          <ac:chgData name="Lim JuHyuck" userId="39a968169178778a" providerId="LiveId" clId="{3D64012B-E923-405C-8E61-9DD475E9A0B0}" dt="2020-04-02T07:52:17.716" v="38" actId="478"/>
          <ac:spMkLst>
            <pc:docMk/>
            <pc:sldMk cId="2526235157" sldId="325"/>
            <ac:spMk id="10" creationId="{6556AAEC-F4D1-409F-A881-6A84E733767C}"/>
          </ac:spMkLst>
        </pc:spChg>
      </pc:sldChg>
      <pc:sldChg chg="delSp">
        <pc:chgData name="Lim JuHyuck" userId="39a968169178778a" providerId="LiveId" clId="{3D64012B-E923-405C-8E61-9DD475E9A0B0}" dt="2020-04-02T07:52:26.757" v="41" actId="478"/>
        <pc:sldMkLst>
          <pc:docMk/>
          <pc:sldMk cId="3801778234" sldId="326"/>
        </pc:sldMkLst>
        <pc:spChg chg="del">
          <ac:chgData name="Lim JuHyuck" userId="39a968169178778a" providerId="LiveId" clId="{3D64012B-E923-405C-8E61-9DD475E9A0B0}" dt="2020-04-02T07:52:26.757" v="41" actId="478"/>
          <ac:spMkLst>
            <pc:docMk/>
            <pc:sldMk cId="3801778234" sldId="326"/>
            <ac:spMk id="10" creationId="{6556AAEC-F4D1-409F-A881-6A84E733767C}"/>
          </ac:spMkLst>
        </pc:spChg>
      </pc:sldChg>
      <pc:sldChg chg="delSp">
        <pc:chgData name="Lim JuHyuck" userId="39a968169178778a" providerId="LiveId" clId="{3D64012B-E923-405C-8E61-9DD475E9A0B0}" dt="2020-04-02T07:52:29.773" v="42" actId="478"/>
        <pc:sldMkLst>
          <pc:docMk/>
          <pc:sldMk cId="2350095431" sldId="327"/>
        </pc:sldMkLst>
        <pc:spChg chg="del">
          <ac:chgData name="Lim JuHyuck" userId="39a968169178778a" providerId="LiveId" clId="{3D64012B-E923-405C-8E61-9DD475E9A0B0}" dt="2020-04-02T07:52:29.773" v="42" actId="478"/>
          <ac:spMkLst>
            <pc:docMk/>
            <pc:sldMk cId="2350095431" sldId="327"/>
            <ac:spMk id="10" creationId="{6556AAEC-F4D1-409F-A881-6A84E733767C}"/>
          </ac:spMkLst>
        </pc:spChg>
      </pc:sldChg>
      <pc:sldChg chg="delSp modSp">
        <pc:chgData name="Lim JuHyuck" userId="39a968169178778a" providerId="LiveId" clId="{3D64012B-E923-405C-8E61-9DD475E9A0B0}" dt="2020-04-02T07:52:34.311" v="44" actId="478"/>
        <pc:sldMkLst>
          <pc:docMk/>
          <pc:sldMk cId="1107363656" sldId="328"/>
        </pc:sldMkLst>
        <pc:spChg chg="del mod">
          <ac:chgData name="Lim JuHyuck" userId="39a968169178778a" providerId="LiveId" clId="{3D64012B-E923-405C-8E61-9DD475E9A0B0}" dt="2020-04-02T07:52:34.311" v="44" actId="478"/>
          <ac:spMkLst>
            <pc:docMk/>
            <pc:sldMk cId="1107363656" sldId="328"/>
            <ac:spMk id="10" creationId="{6556AAEC-F4D1-409F-A881-6A84E733767C}"/>
          </ac:spMkLst>
        </pc:spChg>
      </pc:sldChg>
      <pc:sldChg chg="addSp delSp modSp">
        <pc:chgData name="Lim JuHyuck" userId="39a968169178778a" providerId="LiveId" clId="{3D64012B-E923-405C-8E61-9DD475E9A0B0}" dt="2020-04-02T07:26:46.344" v="4" actId="14100"/>
        <pc:sldMkLst>
          <pc:docMk/>
          <pc:sldMk cId="2404404303" sldId="329"/>
        </pc:sldMkLst>
        <pc:picChg chg="del">
          <ac:chgData name="Lim JuHyuck" userId="39a968169178778a" providerId="LiveId" clId="{3D64012B-E923-405C-8E61-9DD475E9A0B0}" dt="2020-04-02T07:26:40.033" v="0" actId="478"/>
          <ac:picMkLst>
            <pc:docMk/>
            <pc:sldMk cId="2404404303" sldId="329"/>
            <ac:picMk id="2" creationId="{08AA20B1-4C6F-4FBE-AE4E-9FDD8CEEF9E2}"/>
          </ac:picMkLst>
        </pc:picChg>
        <pc:picChg chg="add mod">
          <ac:chgData name="Lim JuHyuck" userId="39a968169178778a" providerId="LiveId" clId="{3D64012B-E923-405C-8E61-9DD475E9A0B0}" dt="2020-04-02T07:26:46.344" v="4" actId="14100"/>
          <ac:picMkLst>
            <pc:docMk/>
            <pc:sldMk cId="2404404303" sldId="329"/>
            <ac:picMk id="3" creationId="{B11745A7-9538-4772-96FF-5D664AA0F5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sdeveloper.co.kr/?cat=13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801668" y="1745565"/>
            <a:ext cx="6588663" cy="1877436"/>
            <a:chOff x="2801669" y="1767839"/>
            <a:chExt cx="6588663" cy="18774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6003634" y="1767839"/>
              <a:ext cx="2876415" cy="262346"/>
            </a:xfrm>
            <a:prstGeom prst="rect">
              <a:avLst/>
            </a:prstGeom>
            <a:solidFill>
              <a:srgbClr val="024B8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801669" y="2537279"/>
              <a:ext cx="65886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Presentation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3526C-5711-4D51-BF9B-905EDCD5B4CF}"/>
              </a:ext>
            </a:extLst>
          </p:cNvPr>
          <p:cNvSpPr txBox="1"/>
          <p:nvPr/>
        </p:nvSpPr>
        <p:spPr>
          <a:xfrm>
            <a:off x="9315585" y="6441685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4F95D-A0AD-425F-B137-280B1CF4E8C6}"/>
              </a:ext>
            </a:extLst>
          </p:cNvPr>
          <p:cNvSpPr txBox="1"/>
          <p:nvPr/>
        </p:nvSpPr>
        <p:spPr>
          <a:xfrm>
            <a:off x="8686463" y="6534835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E802FE-591E-4E59-9D12-E6C7A2922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" r="1016"/>
          <a:stretch/>
        </p:blipFill>
        <p:spPr>
          <a:xfrm>
            <a:off x="1933074" y="1201790"/>
            <a:ext cx="8325852" cy="50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C23190-B46E-4AB7-8E27-9977435F7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10DFBC7-7F3D-493C-8E62-8AC413496CE5}"/>
              </a:ext>
            </a:extLst>
          </p:cNvPr>
          <p:cNvGrpSpPr/>
          <p:nvPr/>
        </p:nvGrpSpPr>
        <p:grpSpPr>
          <a:xfrm>
            <a:off x="426719" y="3429000"/>
            <a:ext cx="5669280" cy="3001327"/>
            <a:chOff x="426719" y="3429000"/>
            <a:chExt cx="5669280" cy="300132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82B2A-03CB-41D5-8F9D-3C8951FA16B2}"/>
                </a:ext>
              </a:extLst>
            </p:cNvPr>
            <p:cNvSpPr/>
            <p:nvPr/>
          </p:nvSpPr>
          <p:spPr>
            <a:xfrm>
              <a:off x="426719" y="3429000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A1D09E5-B749-4118-A87E-1555DA25F7B0}"/>
                </a:ext>
              </a:extLst>
            </p:cNvPr>
            <p:cNvGrpSpPr/>
            <p:nvPr/>
          </p:nvGrpSpPr>
          <p:grpSpPr>
            <a:xfrm>
              <a:off x="657911" y="3708260"/>
              <a:ext cx="3311336" cy="1636901"/>
              <a:chOff x="2700072" y="2021840"/>
              <a:chExt cx="4508960" cy="22289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83758A-134F-4C48-BC61-0CDEE265FE1F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251543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7130AE-AEBF-45E4-B9EB-40FADF62DB30}"/>
                  </a:ext>
                </a:extLst>
              </p:cNvPr>
              <p:cNvSpPr txBox="1"/>
              <p:nvPr/>
            </p:nvSpPr>
            <p:spPr>
              <a:xfrm>
                <a:off x="5281212" y="3119218"/>
                <a:ext cx="1927820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계획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12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15718-A436-4B33-9888-6D6069879B2B}"/>
              </a:ext>
            </a:extLst>
          </p:cNvPr>
          <p:cNvSpPr txBox="1"/>
          <p:nvPr/>
        </p:nvSpPr>
        <p:spPr>
          <a:xfrm>
            <a:off x="659875" y="1078796"/>
            <a:ext cx="10906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Bauhaus 93" panose="04030905020B02020C02" pitchFamily="82" charset="0"/>
                <a:ea typeface="나눔스퀘어 ExtraBold" panose="020B0600000101010101" pitchFamily="50" charset="-127"/>
              </a:rPr>
              <a:t>•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인터넷 강의를 통해 전공 지식 함양 및 학점 관리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b="1" dirty="0">
                <a:latin typeface="Bauhaus 93" panose="04030905020B02020C02" pitchFamily="82" charset="0"/>
                <a:ea typeface="나눔스퀘어 ExtraBold" panose="020B0600000101010101" pitchFamily="50" charset="-127"/>
              </a:rPr>
              <a:t>• </a:t>
            </a:r>
            <a:r>
              <a:rPr lang="ko-KR" altLang="en-US" sz="2000" b="1" dirty="0">
                <a:latin typeface="Bauhaus 93" panose="04030905020B02020C02" pitchFamily="82" charset="0"/>
                <a:ea typeface="나눔스퀘어 ExtraBold" panose="020B0600000101010101" pitchFamily="50" charset="-127"/>
              </a:rPr>
              <a:t>통신 시스템 과제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• 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http://www.gisdeveloper.co.kr/?cat=130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올라와 있는 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open cv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자료들을 바탕으로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학습할 예정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53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83488" y="3013501"/>
            <a:ext cx="3255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 b="9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19" y="3429000"/>
            <a:ext cx="5669280" cy="3001327"/>
            <a:chOff x="426719" y="3429000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19" y="3429000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3734334" cy="1636901"/>
              <a:chOff x="2700072" y="2021840"/>
              <a:chExt cx="5084945" cy="222892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251543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4705220" y="3119218"/>
                <a:ext cx="3079797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Python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264694" y="1436748"/>
            <a:ext cx="116626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Color Quantization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색상의 양자화라고 하는데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이미지에서 사용하는 색상의 수를 줄이는 처리이다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양자화는 사용하는 메모리를 줄이기위해서 사용한다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양자화를 하기위해서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K-Means Clustering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활용한다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85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264694" y="1436748"/>
            <a:ext cx="1166261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K-Means  Clustering (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군집화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E2EA89-75C3-4E9F-84CA-5BA06E48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98" y="2370344"/>
            <a:ext cx="3383380" cy="31274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64819E-E248-4960-955A-8984FF6D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43" y="2370344"/>
            <a:ext cx="5521859" cy="306367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1CD4610-BE08-45CD-98AB-007F0F557935}"/>
              </a:ext>
            </a:extLst>
          </p:cNvPr>
          <p:cNvSpPr/>
          <p:nvPr/>
        </p:nvSpPr>
        <p:spPr>
          <a:xfrm>
            <a:off x="4608997" y="3801958"/>
            <a:ext cx="978569" cy="2566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7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6096000" y="2728325"/>
            <a:ext cx="58313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1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무작위로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중심점을 선택해서 </a:t>
            </a:r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C1, C2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둔다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0A4DEA-669F-46CD-9FC4-3E465CBF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1" y="2257676"/>
            <a:ext cx="4391629" cy="3386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7FDC1F-E031-461F-9F64-AF21D4A1C8B0}"/>
              </a:ext>
            </a:extLst>
          </p:cNvPr>
          <p:cNvSpPr txBox="1"/>
          <p:nvPr/>
        </p:nvSpPr>
        <p:spPr>
          <a:xfrm flipH="1">
            <a:off x="1163052" y="1298438"/>
            <a:ext cx="9809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 – Means Clustering Algorithm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23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5518484" y="2261823"/>
            <a:ext cx="640882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2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각각의 모든 포인트들과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C1, C2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거리를 계산한다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포인트가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C1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가깝다면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0, C2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가깝다면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이라는 라벨을 붙인다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왼쪽 그림에서 </a:t>
            </a:r>
            <a:r>
              <a:rPr lang="ko-KR" altLang="en-US" sz="25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빨간점이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0,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파란점이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이라고 보면 된다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FDC1F-E031-461F-9F64-AF21D4A1C8B0}"/>
              </a:ext>
            </a:extLst>
          </p:cNvPr>
          <p:cNvSpPr txBox="1"/>
          <p:nvPr/>
        </p:nvSpPr>
        <p:spPr>
          <a:xfrm flipH="1">
            <a:off x="1163052" y="1298438"/>
            <a:ext cx="9809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 – Means Clustering Algorithm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D270D8-559D-4F57-BC83-3B7A3EFA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03" y="2160212"/>
            <a:ext cx="4651355" cy="35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78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5518484" y="2261823"/>
            <a:ext cx="64088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3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이렇게 </a:t>
            </a:r>
            <a:r>
              <a:rPr lang="ko-KR" altLang="en-US" sz="25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라벨링된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포인트들에 대해 각각의 평균을 계산하고 이 때 결과로 나온 평균을 새로운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C1, C2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설정한다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FDC1F-E031-461F-9F64-AF21D4A1C8B0}"/>
              </a:ext>
            </a:extLst>
          </p:cNvPr>
          <p:cNvSpPr txBox="1"/>
          <p:nvPr/>
        </p:nvSpPr>
        <p:spPr>
          <a:xfrm flipH="1">
            <a:off x="1163052" y="1298438"/>
            <a:ext cx="9809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 – Means Clustering Algorithm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0A2E4C-5D0C-4654-972C-B3CD31B2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2093509"/>
            <a:ext cx="4961564" cy="37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5518484" y="2261823"/>
            <a:ext cx="640882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2, Step 3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계속 반복하여서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C1, C2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변경되지 않을 때까지 반복한다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 횟수는 제한을 두거나 다른 조건에 맞춰서 반복해도 무관하다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그러면 결과적으로 각 포인트들 간의 거리의 합이 최소가 되는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C1, C2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찾을 수 있다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FDC1F-E031-461F-9F64-AF21D4A1C8B0}"/>
              </a:ext>
            </a:extLst>
          </p:cNvPr>
          <p:cNvSpPr txBox="1"/>
          <p:nvPr/>
        </p:nvSpPr>
        <p:spPr>
          <a:xfrm flipH="1">
            <a:off x="1163052" y="1298438"/>
            <a:ext cx="9809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 – Means Clustering Algorithm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EBB0BA-8D95-4F9A-8F77-E70F891D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6" y="2160212"/>
            <a:ext cx="4948989" cy="38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63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1745A7-9538-4772-96FF-5D664AA0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62" y="1102749"/>
            <a:ext cx="9996117" cy="51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271</Words>
  <Application>Microsoft Office PowerPoint</Application>
  <PresentationFormat>와이드스크린</PresentationFormat>
  <Paragraphs>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ExtraBold</vt:lpstr>
      <vt:lpstr>한컴 윤고딕 230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Lim JuHyuck</cp:lastModifiedBy>
  <cp:revision>33</cp:revision>
  <dcterms:created xsi:type="dcterms:W3CDTF">2019-12-23T00:32:35Z</dcterms:created>
  <dcterms:modified xsi:type="dcterms:W3CDTF">2020-04-02T07:52:37Z</dcterms:modified>
</cp:coreProperties>
</file>