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331" r:id="rId4"/>
    <p:sldId id="333" r:id="rId5"/>
    <p:sldId id="324" r:id="rId6"/>
    <p:sldId id="284" r:id="rId7"/>
    <p:sldId id="307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8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801668" y="1745565"/>
            <a:ext cx="6588663" cy="1877436"/>
            <a:chOff x="2801669" y="1767839"/>
            <a:chExt cx="6588663" cy="18774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6003634" y="1767839"/>
              <a:ext cx="2876415" cy="262346"/>
            </a:xfrm>
            <a:prstGeom prst="rect">
              <a:avLst/>
            </a:prstGeom>
            <a:solidFill>
              <a:srgbClr val="024B8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801669" y="2537279"/>
              <a:ext cx="65886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Presentation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3526C-5711-4D51-BF9B-905EDCD5B4CF}"/>
              </a:ext>
            </a:extLst>
          </p:cNvPr>
          <p:cNvSpPr txBox="1"/>
          <p:nvPr/>
        </p:nvSpPr>
        <p:spPr>
          <a:xfrm>
            <a:off x="9315585" y="6441685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4F95D-A0AD-425F-B137-280B1CF4E8C6}"/>
              </a:ext>
            </a:extLst>
          </p:cNvPr>
          <p:cNvSpPr txBox="1"/>
          <p:nvPr/>
        </p:nvSpPr>
        <p:spPr>
          <a:xfrm>
            <a:off x="8686463" y="6534835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b="9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3734334" cy="1636901"/>
              <a:chOff x="2700072" y="2021840"/>
              <a:chExt cx="5084945" cy="222892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4705220" y="3119218"/>
                <a:ext cx="3079797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Python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1C82-B410-4BA4-B518-C3363930E5C6}"/>
              </a:ext>
            </a:extLst>
          </p:cNvPr>
          <p:cNvSpPr txBox="1"/>
          <p:nvPr/>
        </p:nvSpPr>
        <p:spPr>
          <a:xfrm flipH="1">
            <a:off x="264694" y="1129886"/>
            <a:ext cx="116626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kNN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Nearest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Neighbor)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가까운 것</a:t>
            </a:r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주변에 많이 있는 것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주변에 가까운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개를 선택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홀수로 하는 것이 좋다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가까운 요소에는 더 높은 가중치를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상대적으로 멀리 있는 요소에는 낮은 가중치를 줘야 보다 정확한 판단이 가능하다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5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C8938-FCA2-4CAA-8C91-4BA3317B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63" y="3706825"/>
            <a:ext cx="2979822" cy="26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8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EB92E9-13F7-4D54-9216-687FB102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013581"/>
            <a:ext cx="9341318" cy="53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9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7D0BE4-8C3C-4EAC-B2B4-F50B9C40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521" y="1105740"/>
            <a:ext cx="4696912" cy="49598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AAD1A1-384E-4831-85E2-1A524E79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105740"/>
            <a:ext cx="4567937" cy="495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C23190-B46E-4AB7-8E27-9977435F7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10DFBC7-7F3D-493C-8E62-8AC413496CE5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82B2A-03CB-41D5-8F9D-3C8951FA16B2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A1D09E5-B749-4118-A87E-1555DA25F7B0}"/>
                </a:ext>
              </a:extLst>
            </p:cNvPr>
            <p:cNvGrpSpPr/>
            <p:nvPr/>
          </p:nvGrpSpPr>
          <p:grpSpPr>
            <a:xfrm>
              <a:off x="657911" y="3708260"/>
              <a:ext cx="3311336" cy="1636901"/>
              <a:chOff x="2700072" y="2021840"/>
              <a:chExt cx="4508960" cy="22289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83758A-134F-4C48-BC61-0CDEE265FE1F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7130AE-AEBF-45E4-B9EB-40FADF62DB30}"/>
                  </a:ext>
                </a:extLst>
              </p:cNvPr>
              <p:cNvSpPr txBox="1"/>
              <p:nvPr/>
            </p:nvSpPr>
            <p:spPr>
              <a:xfrm>
                <a:off x="5281212" y="3119218"/>
                <a:ext cx="1927820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계획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12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15718-A436-4B33-9888-6D6069879B2B}"/>
              </a:ext>
            </a:extLst>
          </p:cNvPr>
          <p:cNvSpPr txBox="1"/>
          <p:nvPr/>
        </p:nvSpPr>
        <p:spPr>
          <a:xfrm>
            <a:off x="659875" y="1078796"/>
            <a:ext cx="10906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인터넷 강의 수강을 통해 전공 지식 함양과 학점 관리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Tensorflow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53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83488" y="3013501"/>
            <a:ext cx="3255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88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ExtraBold</vt:lpstr>
      <vt:lpstr>한컴 윤고딕 230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Lim JuHyuck</cp:lastModifiedBy>
  <cp:revision>38</cp:revision>
  <dcterms:created xsi:type="dcterms:W3CDTF">2019-12-23T00:32:35Z</dcterms:created>
  <dcterms:modified xsi:type="dcterms:W3CDTF">2020-04-09T02:34:01Z</dcterms:modified>
</cp:coreProperties>
</file>