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99" r:id="rId4"/>
    <p:sldId id="300" r:id="rId5"/>
    <p:sldId id="298" r:id="rId6"/>
    <p:sldId id="301" r:id="rId7"/>
    <p:sldId id="302" r:id="rId8"/>
    <p:sldId id="303" r:id="rId9"/>
    <p:sldId id="305" r:id="rId10"/>
    <p:sldId id="304" r:id="rId11"/>
    <p:sldId id="306" r:id="rId12"/>
    <p:sldId id="284" r:id="rId13"/>
    <p:sldId id="307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FBFD8-6BAD-4D62-944B-6A0F6ABA247D}" v="64" dt="2020-02-19T12:09:42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yuck Lim" userId="39a968169178778a" providerId="LiveId" clId="{40CFBFD8-6BAD-4D62-944B-6A0F6ABA247D}"/>
    <pc:docChg chg="undo custSel addSld delSld modSld sldOrd">
      <pc:chgData name="JuHyuck Lim" userId="39a968169178778a" providerId="LiveId" clId="{40CFBFD8-6BAD-4D62-944B-6A0F6ABA247D}" dt="2020-02-19T12:09:42.889" v="531"/>
      <pc:docMkLst>
        <pc:docMk/>
      </pc:docMkLst>
      <pc:sldChg chg="delSp modSp">
        <pc:chgData name="JuHyuck Lim" userId="39a968169178778a" providerId="LiveId" clId="{40CFBFD8-6BAD-4D62-944B-6A0F6ABA247D}" dt="2020-02-19T11:49:04.900" v="64"/>
        <pc:sldMkLst>
          <pc:docMk/>
          <pc:sldMk cId="3768109234" sldId="273"/>
        </pc:sldMkLst>
        <pc:spChg chg="del mod">
          <ac:chgData name="JuHyuck Lim" userId="39a968169178778a" providerId="LiveId" clId="{40CFBFD8-6BAD-4D62-944B-6A0F6ABA247D}" dt="2020-02-19T11:49:04.900" v="64"/>
          <ac:spMkLst>
            <pc:docMk/>
            <pc:sldMk cId="3768109234" sldId="273"/>
            <ac:spMk id="9" creationId="{231ABE39-CED9-4312-8928-29BB66C56E18}"/>
          </ac:spMkLst>
        </pc:spChg>
      </pc:sldChg>
      <pc:sldChg chg="del">
        <pc:chgData name="JuHyuck Lim" userId="39a968169178778a" providerId="LiveId" clId="{40CFBFD8-6BAD-4D62-944B-6A0F6ABA247D}" dt="2020-02-19T11:48:52.898" v="55" actId="2696"/>
        <pc:sldMkLst>
          <pc:docMk/>
          <pc:sldMk cId="1246644552" sldId="281"/>
        </pc:sldMkLst>
      </pc:sldChg>
      <pc:sldChg chg="del">
        <pc:chgData name="JuHyuck Lim" userId="39a968169178778a" providerId="LiveId" clId="{40CFBFD8-6BAD-4D62-944B-6A0F6ABA247D}" dt="2020-02-19T11:48:55.961" v="57" actId="2696"/>
        <pc:sldMkLst>
          <pc:docMk/>
          <pc:sldMk cId="4253689299" sldId="282"/>
        </pc:sldMkLst>
      </pc:sldChg>
      <pc:sldChg chg="delSp modSp">
        <pc:chgData name="JuHyuck Lim" userId="39a968169178778a" providerId="LiveId" clId="{40CFBFD8-6BAD-4D62-944B-6A0F6ABA247D}" dt="2020-02-19T11:49:01.653" v="61"/>
        <pc:sldMkLst>
          <pc:docMk/>
          <pc:sldMk cId="4091125782" sldId="284"/>
        </pc:sldMkLst>
        <pc:spChg chg="del mod">
          <ac:chgData name="JuHyuck Lim" userId="39a968169178778a" providerId="LiveId" clId="{40CFBFD8-6BAD-4D62-944B-6A0F6ABA247D}" dt="2020-02-19T11:49:01.653" v="61"/>
          <ac:spMkLst>
            <pc:docMk/>
            <pc:sldMk cId="4091125782" sldId="284"/>
            <ac:spMk id="23" creationId="{42AF8412-5DAB-4BC1-BFFB-802615BF91E1}"/>
          </ac:spMkLst>
        </pc:spChg>
      </pc:sldChg>
      <pc:sldChg chg="del">
        <pc:chgData name="JuHyuck Lim" userId="39a968169178778a" providerId="LiveId" clId="{40CFBFD8-6BAD-4D62-944B-6A0F6ABA247D}" dt="2020-02-19T11:49:09.236" v="65" actId="2696"/>
        <pc:sldMkLst>
          <pc:docMk/>
          <pc:sldMk cId="3347822630" sldId="290"/>
        </pc:sldMkLst>
      </pc:sldChg>
      <pc:sldChg chg="del">
        <pc:chgData name="JuHyuck Lim" userId="39a968169178778a" providerId="LiveId" clId="{40CFBFD8-6BAD-4D62-944B-6A0F6ABA247D}" dt="2020-02-19T11:48:56.758" v="58" actId="2696"/>
        <pc:sldMkLst>
          <pc:docMk/>
          <pc:sldMk cId="4018324172" sldId="292"/>
        </pc:sldMkLst>
      </pc:sldChg>
      <pc:sldChg chg="del">
        <pc:chgData name="JuHyuck Lim" userId="39a968169178778a" providerId="LiveId" clId="{40CFBFD8-6BAD-4D62-944B-6A0F6ABA247D}" dt="2020-02-19T11:48:53.914" v="56" actId="2696"/>
        <pc:sldMkLst>
          <pc:docMk/>
          <pc:sldMk cId="2279703604" sldId="297"/>
        </pc:sldMkLst>
      </pc:sldChg>
      <pc:sldChg chg="modSp">
        <pc:chgData name="JuHyuck Lim" userId="39a968169178778a" providerId="LiveId" clId="{40CFBFD8-6BAD-4D62-944B-6A0F6ABA247D}" dt="2020-02-19T12:04:37.454" v="273" actId="14100"/>
        <pc:sldMkLst>
          <pc:docMk/>
          <pc:sldMk cId="3015857245" sldId="299"/>
        </pc:sldMkLst>
        <pc:picChg chg="mod">
          <ac:chgData name="JuHyuck Lim" userId="39a968169178778a" providerId="LiveId" clId="{40CFBFD8-6BAD-4D62-944B-6A0F6ABA247D}" dt="2020-02-19T12:04:37.454" v="273" actId="14100"/>
          <ac:picMkLst>
            <pc:docMk/>
            <pc:sldMk cId="3015857245" sldId="299"/>
            <ac:picMk id="3" creationId="{F008EB43-7B7A-4124-9EA6-BE6C72644212}"/>
          </ac:picMkLst>
        </pc:picChg>
      </pc:sldChg>
      <pc:sldChg chg="addSp delSp modSp add">
        <pc:chgData name="JuHyuck Lim" userId="39a968169178778a" providerId="LiveId" clId="{40CFBFD8-6BAD-4D62-944B-6A0F6ABA247D}" dt="2020-02-19T11:48:18.680" v="54" actId="1076"/>
        <pc:sldMkLst>
          <pc:docMk/>
          <pc:sldMk cId="507338616" sldId="303"/>
        </pc:sldMkLst>
        <pc:picChg chg="add mod">
          <ac:chgData name="JuHyuck Lim" userId="39a968169178778a" providerId="LiveId" clId="{40CFBFD8-6BAD-4D62-944B-6A0F6ABA247D}" dt="2020-02-19T11:48:18.680" v="54" actId="1076"/>
          <ac:picMkLst>
            <pc:docMk/>
            <pc:sldMk cId="507338616" sldId="303"/>
            <ac:picMk id="2" creationId="{F9F9405D-7C72-4BA8-9FC7-703B522D2001}"/>
          </ac:picMkLst>
        </pc:picChg>
        <pc:picChg chg="del">
          <ac:chgData name="JuHyuck Lim" userId="39a968169178778a" providerId="LiveId" clId="{40CFBFD8-6BAD-4D62-944B-6A0F6ABA247D}" dt="2020-02-19T11:33:49.190" v="1" actId="478"/>
          <ac:picMkLst>
            <pc:docMk/>
            <pc:sldMk cId="507338616" sldId="303"/>
            <ac:picMk id="3" creationId="{F008EB43-7B7A-4124-9EA6-BE6C72644212}"/>
          </ac:picMkLst>
        </pc:picChg>
        <pc:picChg chg="add del">
          <ac:chgData name="JuHyuck Lim" userId="39a968169178778a" providerId="LiveId" clId="{40CFBFD8-6BAD-4D62-944B-6A0F6ABA247D}" dt="2020-02-19T11:35:43.055" v="16" actId="478"/>
          <ac:picMkLst>
            <pc:docMk/>
            <pc:sldMk cId="507338616" sldId="303"/>
            <ac:picMk id="5" creationId="{52B50F2A-912A-403A-817B-B2FED5863894}"/>
          </ac:picMkLst>
        </pc:picChg>
      </pc:sldChg>
      <pc:sldChg chg="addSp delSp modSp add">
        <pc:chgData name="JuHyuck Lim" userId="39a968169178778a" providerId="LiveId" clId="{40CFBFD8-6BAD-4D62-944B-6A0F6ABA247D}" dt="2020-02-19T11:36:36.470" v="34" actId="1076"/>
        <pc:sldMkLst>
          <pc:docMk/>
          <pc:sldMk cId="3605615852" sldId="304"/>
        </pc:sldMkLst>
        <pc:picChg chg="del">
          <ac:chgData name="JuHyuck Lim" userId="39a968169178778a" providerId="LiveId" clId="{40CFBFD8-6BAD-4D62-944B-6A0F6ABA247D}" dt="2020-02-19T11:35:46.245" v="18" actId="478"/>
          <ac:picMkLst>
            <pc:docMk/>
            <pc:sldMk cId="3605615852" sldId="304"/>
            <ac:picMk id="2" creationId="{F9F9405D-7C72-4BA8-9FC7-703B522D2001}"/>
          </ac:picMkLst>
        </pc:picChg>
        <pc:picChg chg="add mod">
          <ac:chgData name="JuHyuck Lim" userId="39a968169178778a" providerId="LiveId" clId="{40CFBFD8-6BAD-4D62-944B-6A0F6ABA247D}" dt="2020-02-19T11:36:36.470" v="34" actId="1076"/>
          <ac:picMkLst>
            <pc:docMk/>
            <pc:sldMk cId="3605615852" sldId="304"/>
            <ac:picMk id="3" creationId="{7C77741A-48C2-48A2-97DA-07CF1E7CD398}"/>
          </ac:picMkLst>
        </pc:picChg>
        <pc:picChg chg="mod">
          <ac:chgData name="JuHyuck Lim" userId="39a968169178778a" providerId="LiveId" clId="{40CFBFD8-6BAD-4D62-944B-6A0F6ABA247D}" dt="2020-02-19T11:36:27.411" v="31" actId="14100"/>
          <ac:picMkLst>
            <pc:docMk/>
            <pc:sldMk cId="3605615852" sldId="304"/>
            <ac:picMk id="5" creationId="{52B50F2A-912A-403A-817B-B2FED5863894}"/>
          </ac:picMkLst>
        </pc:picChg>
      </pc:sldChg>
      <pc:sldChg chg="add del">
        <pc:chgData name="JuHyuck Lim" userId="39a968169178778a" providerId="LiveId" clId="{40CFBFD8-6BAD-4D62-944B-6A0F6ABA247D}" dt="2020-02-19T11:36:58.240" v="36" actId="2696"/>
        <pc:sldMkLst>
          <pc:docMk/>
          <pc:sldMk cId="2111950" sldId="305"/>
        </pc:sldMkLst>
      </pc:sldChg>
      <pc:sldChg chg="addSp delSp modSp add ord">
        <pc:chgData name="JuHyuck Lim" userId="39a968169178778a" providerId="LiveId" clId="{40CFBFD8-6BAD-4D62-944B-6A0F6ABA247D}" dt="2020-02-19T11:38:59.262" v="50" actId="14100"/>
        <pc:sldMkLst>
          <pc:docMk/>
          <pc:sldMk cId="3603907359" sldId="305"/>
        </pc:sldMkLst>
        <pc:picChg chg="add mod">
          <ac:chgData name="JuHyuck Lim" userId="39a968169178778a" providerId="LiveId" clId="{40CFBFD8-6BAD-4D62-944B-6A0F6ABA247D}" dt="2020-02-19T11:38:59.262" v="50" actId="14100"/>
          <ac:picMkLst>
            <pc:docMk/>
            <pc:sldMk cId="3603907359" sldId="305"/>
            <ac:picMk id="2" creationId="{A44B255C-38CA-4B7E-8324-FC9186CC736B}"/>
          </ac:picMkLst>
        </pc:picChg>
        <pc:picChg chg="del">
          <ac:chgData name="JuHyuck Lim" userId="39a968169178778a" providerId="LiveId" clId="{40CFBFD8-6BAD-4D62-944B-6A0F6ABA247D}" dt="2020-02-19T11:38:48.976" v="46" actId="478"/>
          <ac:picMkLst>
            <pc:docMk/>
            <pc:sldMk cId="3603907359" sldId="305"/>
            <ac:picMk id="3" creationId="{7C77741A-48C2-48A2-97DA-07CF1E7CD398}"/>
          </ac:picMkLst>
        </pc:picChg>
        <pc:picChg chg="del">
          <ac:chgData name="JuHyuck Lim" userId="39a968169178778a" providerId="LiveId" clId="{40CFBFD8-6BAD-4D62-944B-6A0F6ABA247D}" dt="2020-02-19T11:38:47.564" v="45" actId="478"/>
          <ac:picMkLst>
            <pc:docMk/>
            <pc:sldMk cId="3603907359" sldId="305"/>
            <ac:picMk id="5" creationId="{52B50F2A-912A-403A-817B-B2FED5863894}"/>
          </ac:picMkLst>
        </pc:picChg>
      </pc:sldChg>
      <pc:sldChg chg="addSp delSp modSp add">
        <pc:chgData name="JuHyuck Lim" userId="39a968169178778a" providerId="LiveId" clId="{40CFBFD8-6BAD-4D62-944B-6A0F6ABA247D}" dt="2020-02-19T11:37:25.981" v="44" actId="1076"/>
        <pc:sldMkLst>
          <pc:docMk/>
          <pc:sldMk cId="2512174134" sldId="306"/>
        </pc:sldMkLst>
        <pc:picChg chg="add mod">
          <ac:chgData name="JuHyuck Lim" userId="39a968169178778a" providerId="LiveId" clId="{40CFBFD8-6BAD-4D62-944B-6A0F6ABA247D}" dt="2020-02-19T11:37:25.981" v="44" actId="1076"/>
          <ac:picMkLst>
            <pc:docMk/>
            <pc:sldMk cId="2512174134" sldId="306"/>
            <ac:picMk id="2" creationId="{5F5D09A5-80AC-4521-AC11-02AF2146636F}"/>
          </ac:picMkLst>
        </pc:picChg>
        <pc:picChg chg="del">
          <ac:chgData name="JuHyuck Lim" userId="39a968169178778a" providerId="LiveId" clId="{40CFBFD8-6BAD-4D62-944B-6A0F6ABA247D}" dt="2020-02-19T11:37:11.637" v="40" actId="478"/>
          <ac:picMkLst>
            <pc:docMk/>
            <pc:sldMk cId="2512174134" sldId="306"/>
            <ac:picMk id="3" creationId="{7C77741A-48C2-48A2-97DA-07CF1E7CD398}"/>
          </ac:picMkLst>
        </pc:picChg>
        <pc:picChg chg="del">
          <ac:chgData name="JuHyuck Lim" userId="39a968169178778a" providerId="LiveId" clId="{40CFBFD8-6BAD-4D62-944B-6A0F6ABA247D}" dt="2020-02-19T11:37:12.880" v="41" actId="478"/>
          <ac:picMkLst>
            <pc:docMk/>
            <pc:sldMk cId="2512174134" sldId="306"/>
            <ac:picMk id="5" creationId="{52B50F2A-912A-403A-817B-B2FED5863894}"/>
          </ac:picMkLst>
        </pc:picChg>
      </pc:sldChg>
      <pc:sldChg chg="addSp delSp modSp add">
        <pc:chgData name="JuHyuck Lim" userId="39a968169178778a" providerId="LiveId" clId="{40CFBFD8-6BAD-4D62-944B-6A0F6ABA247D}" dt="2020-02-19T12:09:42.889" v="531"/>
        <pc:sldMkLst>
          <pc:docMk/>
          <pc:sldMk cId="3409530117" sldId="307"/>
        </pc:sldMkLst>
        <pc:spChg chg="mod">
          <ac:chgData name="JuHyuck Lim" userId="39a968169178778a" providerId="LiveId" clId="{40CFBFD8-6BAD-4D62-944B-6A0F6ABA247D}" dt="2020-02-19T11:50:03.974" v="81"/>
          <ac:spMkLst>
            <pc:docMk/>
            <pc:sldMk cId="3409530117" sldId="307"/>
            <ac:spMk id="6" creationId="{E9E4E03B-DC2B-4AB1-AA88-841F77488FB8}"/>
          </ac:spMkLst>
        </pc:spChg>
        <pc:spChg chg="add del mod">
          <ac:chgData name="JuHyuck Lim" userId="39a968169178778a" providerId="LiveId" clId="{40CFBFD8-6BAD-4D62-944B-6A0F6ABA247D}" dt="2020-02-19T12:09:42.889" v="531"/>
          <ac:spMkLst>
            <pc:docMk/>
            <pc:sldMk cId="3409530117" sldId="307"/>
            <ac:spMk id="7" creationId="{1CA15718-A436-4B33-9888-6D6069879B2B}"/>
          </ac:spMkLst>
        </pc:spChg>
        <pc:picChg chg="del">
          <ac:chgData name="JuHyuck Lim" userId="39a968169178778a" providerId="LiveId" clId="{40CFBFD8-6BAD-4D62-944B-6A0F6ABA247D}" dt="2020-02-19T11:49:14.942" v="67" actId="478"/>
          <ac:picMkLst>
            <pc:docMk/>
            <pc:sldMk cId="3409530117" sldId="307"/>
            <ac:picMk id="2" creationId="{5F5D09A5-80AC-4521-AC11-02AF2146636F}"/>
          </ac:picMkLst>
        </pc:picChg>
        <pc:picChg chg="add mod">
          <ac:chgData name="JuHyuck Lim" userId="39a968169178778a" providerId="LiveId" clId="{40CFBFD8-6BAD-4D62-944B-6A0F6ABA247D}" dt="2020-02-19T12:08:55.572" v="441" actId="14100"/>
          <ac:picMkLst>
            <pc:docMk/>
            <pc:sldMk cId="3409530117" sldId="307"/>
            <ac:picMk id="3" creationId="{AEFFDF5F-1515-4CC8-9F0F-0979EC2CEA73}"/>
          </ac:picMkLst>
        </pc:picChg>
        <pc:picChg chg="add del">
          <ac:chgData name="JuHyuck Lim" userId="39a968169178778a" providerId="LiveId" clId="{40CFBFD8-6BAD-4D62-944B-6A0F6ABA247D}" dt="2020-02-19T12:09:26.923" v="517"/>
          <ac:picMkLst>
            <pc:docMk/>
            <pc:sldMk cId="3409530117" sldId="307"/>
            <ac:picMk id="5" creationId="{AAE04473-6818-4E4C-8E83-E464C43CA0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opencv-python.readthedocs.io/en/latest/index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801668" y="1745565"/>
            <a:ext cx="6588663" cy="1877436"/>
            <a:chOff x="2801669" y="1767839"/>
            <a:chExt cx="6588663" cy="18774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6003634" y="1767839"/>
              <a:ext cx="2876415" cy="262346"/>
            </a:xfrm>
            <a:prstGeom prst="rect">
              <a:avLst/>
            </a:prstGeom>
            <a:solidFill>
              <a:srgbClr val="024B8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801669" y="2537279"/>
              <a:ext cx="65886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Presentation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3526C-5711-4D51-BF9B-905EDCD5B4CF}"/>
              </a:ext>
            </a:extLst>
          </p:cNvPr>
          <p:cNvSpPr txBox="1"/>
          <p:nvPr/>
        </p:nvSpPr>
        <p:spPr>
          <a:xfrm>
            <a:off x="9315585" y="6441685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4F95D-A0AD-425F-B137-280B1CF4E8C6}"/>
              </a:ext>
            </a:extLst>
          </p:cNvPr>
          <p:cNvSpPr txBox="1"/>
          <p:nvPr/>
        </p:nvSpPr>
        <p:spPr>
          <a:xfrm>
            <a:off x="8686463" y="6534835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B50F2A-912A-403A-817B-B2FED586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52" y="1049820"/>
            <a:ext cx="10070934" cy="31347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77741A-48C2-48A2-97DA-07CF1E7CD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52" y="4259074"/>
            <a:ext cx="9784448" cy="17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5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5D09A5-80AC-4521-AC11-02AF2146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33" y="1129886"/>
            <a:ext cx="6396333" cy="52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7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C23190-B46E-4AB7-8E27-9977435F7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10DFBC7-7F3D-493C-8E62-8AC413496CE5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82B2A-03CB-41D5-8F9D-3C8951FA16B2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A1D09E5-B749-4118-A87E-1555DA25F7B0}"/>
                </a:ext>
              </a:extLst>
            </p:cNvPr>
            <p:cNvGrpSpPr/>
            <p:nvPr/>
          </p:nvGrpSpPr>
          <p:grpSpPr>
            <a:xfrm>
              <a:off x="657911" y="3708260"/>
              <a:ext cx="3311336" cy="1636901"/>
              <a:chOff x="2700072" y="2021840"/>
              <a:chExt cx="4508960" cy="22289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83758A-134F-4C48-BC61-0CDEE265FE1F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7130AE-AEBF-45E4-B9EB-40FADF62DB30}"/>
                  </a:ext>
                </a:extLst>
              </p:cNvPr>
              <p:cNvSpPr txBox="1"/>
              <p:nvPr/>
            </p:nvSpPr>
            <p:spPr>
              <a:xfrm>
                <a:off x="5281212" y="3119218"/>
                <a:ext cx="1927820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계획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12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15718-A436-4B33-9888-6D6069879B2B}"/>
              </a:ext>
            </a:extLst>
          </p:cNvPr>
          <p:cNvSpPr txBox="1"/>
          <p:nvPr/>
        </p:nvSpPr>
        <p:spPr>
          <a:xfrm>
            <a:off x="659875" y="1078796"/>
            <a:ext cx="9728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Bauhaus 93" panose="04030905020B02020C02" pitchFamily="82" charset="0"/>
                <a:ea typeface="나눔스퀘어 ExtraBold" panose="020B0600000101010101" pitchFamily="50" charset="-127"/>
              </a:rPr>
              <a:t>•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이진화에 대한 개념 확립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b="1" dirty="0">
                <a:latin typeface="Bauhaus 93" panose="04030905020B02020C02" pitchFamily="82" charset="0"/>
                <a:ea typeface="나눔스퀘어 ExtraBold" panose="020B0600000101010101" pitchFamily="50" charset="-127"/>
              </a:rPr>
              <a:t>•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처리 기법의 원리에 대한 이해도 고양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b="1" dirty="0">
                <a:latin typeface="Bauhaus 93" panose="04030905020B02020C02" pitchFamily="82" charset="0"/>
                <a:ea typeface="나눔스퀘어 ExtraBold" panose="020B0600000101010101" pitchFamily="50" charset="-127"/>
              </a:rPr>
              <a:t>• 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https://opencv-python.readthedocs.io/en/latest/index.html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자료들을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참고하여 이미지 처리에 대한 단계적 학습 예정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FFDF5F-1515-4CC8-9F0F-0979EC2CE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11" y="3089895"/>
            <a:ext cx="6730737" cy="33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3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83488" y="3013501"/>
            <a:ext cx="3255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b="9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19" y="3429000"/>
            <a:ext cx="5669280" cy="3001327"/>
            <a:chOff x="426719" y="3429000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19" y="3429000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3734334" cy="1636901"/>
              <a:chOff x="2700072" y="2021840"/>
              <a:chExt cx="5084945" cy="222892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25154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4705220" y="3119218"/>
                <a:ext cx="3079797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Python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08EB43-7B7A-4124-9EA6-BE6C7264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17" y="1055806"/>
            <a:ext cx="7797231" cy="51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5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36BBE7-3B6C-4196-9E5F-F94C9C53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9" y="1129886"/>
            <a:ext cx="12028602" cy="52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7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C2CAB1-663A-44A6-826A-8B2C235F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700"/>
            <a:ext cx="12192000" cy="49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9E1F6E-0F35-467D-A614-AC45730A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611"/>
            <a:ext cx="12192000" cy="50398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0E8BF8-5157-444A-9531-648C50BFF64B}"/>
              </a:ext>
            </a:extLst>
          </p:cNvPr>
          <p:cNvCxnSpPr>
            <a:cxnSpLocks/>
          </p:cNvCxnSpPr>
          <p:nvPr/>
        </p:nvCxnSpPr>
        <p:spPr>
          <a:xfrm flipH="1">
            <a:off x="1970203" y="2498103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7813F3-4DE8-472F-9DFF-B818BFDDD599}"/>
              </a:ext>
            </a:extLst>
          </p:cNvPr>
          <p:cNvSpPr txBox="1"/>
          <p:nvPr/>
        </p:nvSpPr>
        <p:spPr>
          <a:xfrm>
            <a:off x="2573518" y="2313437"/>
            <a:ext cx="26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Salt and Pepper 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51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B9B43E-5008-4A94-9F21-DA1DCA05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26" y="1218323"/>
            <a:ext cx="12192000" cy="50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405D-7C72-4BA8-9FC7-703B522D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71" y="1071973"/>
            <a:ext cx="10131457" cy="49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71DD3-04ED-4BF2-B5B0-FDD699B9BF8D}"/>
              </a:ext>
            </a:extLst>
          </p:cNvPr>
          <p:cNvSpPr txBox="1"/>
          <p:nvPr/>
        </p:nvSpPr>
        <p:spPr>
          <a:xfrm>
            <a:off x="9315585" y="6422831"/>
            <a:ext cx="2876415" cy="262346"/>
          </a:xfrm>
          <a:prstGeom prst="rect">
            <a:avLst/>
          </a:prstGeom>
          <a:solidFill>
            <a:srgbClr val="024B80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08D35-3D1C-4D1D-938D-E389FA28A984}"/>
              </a:ext>
            </a:extLst>
          </p:cNvPr>
          <p:cNvSpPr txBox="1"/>
          <p:nvPr/>
        </p:nvSpPr>
        <p:spPr>
          <a:xfrm>
            <a:off x="8255052" y="6392273"/>
            <a:ext cx="3516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Kwon’s Lab , </a:t>
            </a:r>
            <a:r>
              <a:rPr lang="en-US" altLang="ko-KR" sz="15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Juhyuck</a:t>
            </a:r>
            <a:r>
              <a:rPr lang="en-US" altLang="ko-KR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Lim</a:t>
            </a:r>
            <a:endParaRPr lang="ko-KR" altLang="en-US" sz="1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4B255C-38CA-4B7E-8324-FC9186CC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24" y="1129886"/>
            <a:ext cx="7100151" cy="52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0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115</Words>
  <Application>Microsoft Office PowerPoint</Application>
  <PresentationFormat>와이드스크린</PresentationFormat>
  <Paragraphs>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 ExtraBold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JuHyuck Lim</cp:lastModifiedBy>
  <cp:revision>20</cp:revision>
  <dcterms:created xsi:type="dcterms:W3CDTF">2019-12-23T00:32:35Z</dcterms:created>
  <dcterms:modified xsi:type="dcterms:W3CDTF">2020-02-19T12:09:43Z</dcterms:modified>
</cp:coreProperties>
</file>