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3" r:id="rId3"/>
    <p:sldId id="299" r:id="rId4"/>
    <p:sldId id="308" r:id="rId5"/>
    <p:sldId id="309" r:id="rId6"/>
    <p:sldId id="301" r:id="rId7"/>
    <p:sldId id="310" r:id="rId8"/>
    <p:sldId id="312" r:id="rId9"/>
    <p:sldId id="313" r:id="rId10"/>
    <p:sldId id="314" r:id="rId11"/>
    <p:sldId id="316" r:id="rId12"/>
    <p:sldId id="315" r:id="rId13"/>
    <p:sldId id="317" r:id="rId14"/>
    <p:sldId id="284" r:id="rId15"/>
    <p:sldId id="307" r:id="rId16"/>
    <p:sldId id="25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5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yuck Lim" userId="39a968169178778a" providerId="LiveId" clId="{820466B4-7A0A-4377-9BBC-4A2CA9DBCA78}"/>
    <pc:docChg chg="undo custSel addSld delSld modSld">
      <pc:chgData name="JuHyuck Lim" userId="39a968169178778a" providerId="LiveId" clId="{820466B4-7A0A-4377-9BBC-4A2CA9DBCA78}" dt="2020-02-27T13:40:23.426" v="3389" actId="20577"/>
      <pc:docMkLst>
        <pc:docMk/>
      </pc:docMkLst>
      <pc:sldChg chg="addSp modSp">
        <pc:chgData name="JuHyuck Lim" userId="39a968169178778a" providerId="LiveId" clId="{820466B4-7A0A-4377-9BBC-4A2CA9DBCA78}" dt="2020-02-25T09:04:20.876" v="3005" actId="20577"/>
        <pc:sldMkLst>
          <pc:docMk/>
          <pc:sldMk cId="3015857245" sldId="299"/>
        </pc:sldMkLst>
        <pc:spChg chg="add mod">
          <ac:chgData name="JuHyuck Lim" userId="39a968169178778a" providerId="LiveId" clId="{820466B4-7A0A-4377-9BBC-4A2CA9DBCA78}" dt="2020-02-25T09:04:20.876" v="3005" actId="20577"/>
          <ac:spMkLst>
            <pc:docMk/>
            <pc:sldMk cId="3015857245" sldId="299"/>
            <ac:spMk id="10" creationId="{6556AAEC-F4D1-409F-A881-6A84E733767C}"/>
          </ac:spMkLst>
        </pc:spChg>
      </pc:sldChg>
      <pc:sldChg chg="delSp modSp">
        <pc:chgData name="JuHyuck Lim" userId="39a968169178778a" providerId="LiveId" clId="{820466B4-7A0A-4377-9BBC-4A2CA9DBCA78}" dt="2020-02-27T13:40:23.426" v="3389" actId="20577"/>
        <pc:sldMkLst>
          <pc:docMk/>
          <pc:sldMk cId="3409530117" sldId="307"/>
        </pc:sldMkLst>
        <pc:spChg chg="mod">
          <ac:chgData name="JuHyuck Lim" userId="39a968169178778a" providerId="LiveId" clId="{820466B4-7A0A-4377-9BBC-4A2CA9DBCA78}" dt="2020-02-27T13:40:23.426" v="3389" actId="20577"/>
          <ac:spMkLst>
            <pc:docMk/>
            <pc:sldMk cId="3409530117" sldId="307"/>
            <ac:spMk id="7" creationId="{1CA15718-A436-4B33-9888-6D6069879B2B}"/>
          </ac:spMkLst>
        </pc:spChg>
        <pc:picChg chg="del">
          <ac:chgData name="JuHyuck Lim" userId="39a968169178778a" providerId="LiveId" clId="{820466B4-7A0A-4377-9BBC-4A2CA9DBCA78}" dt="2020-02-27T13:35:32.789" v="3006" actId="478"/>
          <ac:picMkLst>
            <pc:docMk/>
            <pc:sldMk cId="3409530117" sldId="307"/>
            <ac:picMk id="3" creationId="{AEFFDF5F-1515-4CC8-9F0F-0979EC2CEA73}"/>
          </ac:picMkLst>
        </pc:picChg>
      </pc:sldChg>
      <pc:sldChg chg="addSp delSp modSp add">
        <pc:chgData name="JuHyuck Lim" userId="39a968169178778a" providerId="LiveId" clId="{820466B4-7A0A-4377-9BBC-4A2CA9DBCA78}" dt="2020-02-25T08:19:25.833" v="1771" actId="20577"/>
        <pc:sldMkLst>
          <pc:docMk/>
          <pc:sldMk cId="1871958110" sldId="310"/>
        </pc:sldMkLst>
        <pc:spChg chg="mod">
          <ac:chgData name="JuHyuck Lim" userId="39a968169178778a" providerId="LiveId" clId="{820466B4-7A0A-4377-9BBC-4A2CA9DBCA78}" dt="2020-02-25T08:19:25.833" v="1771" actId="20577"/>
          <ac:spMkLst>
            <pc:docMk/>
            <pc:sldMk cId="1871958110" sldId="310"/>
            <ac:spMk id="7" creationId="{FDFC1C82-B410-4BA4-B518-C3363930E5C6}"/>
          </ac:spMkLst>
        </pc:spChg>
        <pc:spChg chg="del">
          <ac:chgData name="JuHyuck Lim" userId="39a968169178778a" providerId="LiveId" clId="{820466B4-7A0A-4377-9BBC-4A2CA9DBCA78}" dt="2020-02-25T07:54:27.187" v="204" actId="478"/>
          <ac:spMkLst>
            <pc:docMk/>
            <pc:sldMk cId="1871958110" sldId="310"/>
            <ac:spMk id="9" creationId="{78548E7A-79E2-4B08-9069-F16EB92E0B18}"/>
          </ac:spMkLst>
        </pc:spChg>
        <pc:spChg chg="add mod">
          <ac:chgData name="JuHyuck Lim" userId="39a968169178778a" providerId="LiveId" clId="{820466B4-7A0A-4377-9BBC-4A2CA9DBCA78}" dt="2020-02-25T08:18:19.601" v="1624" actId="1076"/>
          <ac:spMkLst>
            <pc:docMk/>
            <pc:sldMk cId="1871958110" sldId="310"/>
            <ac:spMk id="10" creationId="{0C9A374C-1B78-47B5-9782-9F252CA6F2CC}"/>
          </ac:spMkLst>
        </pc:spChg>
        <pc:spChg chg="add del">
          <ac:chgData name="JuHyuck Lim" userId="39a968169178778a" providerId="LiveId" clId="{820466B4-7A0A-4377-9BBC-4A2CA9DBCA78}" dt="2020-02-25T08:17:54.581" v="1606"/>
          <ac:spMkLst>
            <pc:docMk/>
            <pc:sldMk cId="1871958110" sldId="310"/>
            <ac:spMk id="13" creationId="{53673380-3B51-4844-932C-5E598EFA4FCE}"/>
          </ac:spMkLst>
        </pc:spChg>
        <pc:picChg chg="add mod">
          <ac:chgData name="JuHyuck Lim" userId="39a968169178778a" providerId="LiveId" clId="{820466B4-7A0A-4377-9BBC-4A2CA9DBCA78}" dt="2020-02-25T08:19:14.754" v="1720" actId="1036"/>
          <ac:picMkLst>
            <pc:docMk/>
            <pc:sldMk cId="1871958110" sldId="310"/>
            <ac:picMk id="2" creationId="{4D8B5AD2-4C38-468C-A76C-9B88DA4AA354}"/>
          </ac:picMkLst>
        </pc:picChg>
        <pc:picChg chg="del">
          <ac:chgData name="JuHyuck Lim" userId="39a968169178778a" providerId="LiveId" clId="{820466B4-7A0A-4377-9BBC-4A2CA9DBCA78}" dt="2020-02-25T07:54:25.767" v="203" actId="478"/>
          <ac:picMkLst>
            <pc:docMk/>
            <pc:sldMk cId="1871958110" sldId="310"/>
            <ac:picMk id="1026" creationId="{D1A5F345-7394-4171-A9E5-8962F018307F}"/>
          </ac:picMkLst>
        </pc:picChg>
      </pc:sldChg>
      <pc:sldChg chg="addSp modSp add del">
        <pc:chgData name="JuHyuck Lim" userId="39a968169178778a" providerId="LiveId" clId="{820466B4-7A0A-4377-9BBC-4A2CA9DBCA78}" dt="2020-02-25T08:27:00.283" v="2228" actId="2696"/>
        <pc:sldMkLst>
          <pc:docMk/>
          <pc:sldMk cId="3901713664" sldId="311"/>
        </pc:sldMkLst>
        <pc:spChg chg="mod">
          <ac:chgData name="JuHyuck Lim" userId="39a968169178778a" providerId="LiveId" clId="{820466B4-7A0A-4377-9BBC-4A2CA9DBCA78}" dt="2020-02-25T08:26:48.113" v="2226" actId="20577"/>
          <ac:spMkLst>
            <pc:docMk/>
            <pc:sldMk cId="3901713664" sldId="311"/>
            <ac:spMk id="7" creationId="{FDFC1C82-B410-4BA4-B518-C3363930E5C6}"/>
          </ac:spMkLst>
        </pc:spChg>
        <pc:spChg chg="add">
          <ac:chgData name="JuHyuck Lim" userId="39a968169178778a" providerId="LiveId" clId="{820466B4-7A0A-4377-9BBC-4A2CA9DBCA78}" dt="2020-02-25T08:25:12.039" v="1781"/>
          <ac:spMkLst>
            <pc:docMk/>
            <pc:sldMk cId="3901713664" sldId="311"/>
            <ac:spMk id="8" creationId="{18C233F5-578D-4AD9-B352-4606BFB5F75E}"/>
          </ac:spMkLst>
        </pc:spChg>
        <pc:picChg chg="add mod">
          <ac:chgData name="JuHyuck Lim" userId="39a968169178778a" providerId="LiveId" clId="{820466B4-7A0A-4377-9BBC-4A2CA9DBCA78}" dt="2020-02-25T08:25:22.871" v="1783" actId="1076"/>
          <ac:picMkLst>
            <pc:docMk/>
            <pc:sldMk cId="3901713664" sldId="311"/>
            <ac:picMk id="2" creationId="{68EDDF70-ABDE-467E-9BB3-E00555B254E7}"/>
          </ac:picMkLst>
        </pc:picChg>
      </pc:sldChg>
      <pc:sldChg chg="delSp add">
        <pc:chgData name="JuHyuck Lim" userId="39a968169178778a" providerId="LiveId" clId="{820466B4-7A0A-4377-9BBC-4A2CA9DBCA78}" dt="2020-02-25T08:27:03.152" v="2229" actId="478"/>
        <pc:sldMkLst>
          <pc:docMk/>
          <pc:sldMk cId="3761521717" sldId="312"/>
        </pc:sldMkLst>
        <pc:spChg chg="del">
          <ac:chgData name="JuHyuck Lim" userId="39a968169178778a" providerId="LiveId" clId="{820466B4-7A0A-4377-9BBC-4A2CA9DBCA78}" dt="2020-02-25T08:27:03.152" v="2229" actId="478"/>
          <ac:spMkLst>
            <pc:docMk/>
            <pc:sldMk cId="3761521717" sldId="312"/>
            <ac:spMk id="8" creationId="{18C233F5-578D-4AD9-B352-4606BFB5F75E}"/>
          </ac:spMkLst>
        </pc:spChg>
      </pc:sldChg>
      <pc:sldChg chg="addSp delSp modSp add">
        <pc:chgData name="JuHyuck Lim" userId="39a968169178778a" providerId="LiveId" clId="{820466B4-7A0A-4377-9BBC-4A2CA9DBCA78}" dt="2020-02-25T08:45:21.710" v="2964" actId="478"/>
        <pc:sldMkLst>
          <pc:docMk/>
          <pc:sldMk cId="2407793199" sldId="313"/>
        </pc:sldMkLst>
        <pc:spChg chg="mod">
          <ac:chgData name="JuHyuck Lim" userId="39a968169178778a" providerId="LiveId" clId="{820466B4-7A0A-4377-9BBC-4A2CA9DBCA78}" dt="2020-02-25T08:28:58.767" v="2671" actId="20577"/>
          <ac:spMkLst>
            <pc:docMk/>
            <pc:sldMk cId="2407793199" sldId="313"/>
            <ac:spMk id="7" creationId="{FDFC1C82-B410-4BA4-B518-C3363930E5C6}"/>
          </ac:spMkLst>
        </pc:spChg>
        <pc:spChg chg="add mod">
          <ac:chgData name="JuHyuck Lim" userId="39a968169178778a" providerId="LiveId" clId="{820466B4-7A0A-4377-9BBC-4A2CA9DBCA78}" dt="2020-02-25T08:30:59.151" v="2958" actId="20577"/>
          <ac:spMkLst>
            <pc:docMk/>
            <pc:sldMk cId="2407793199" sldId="313"/>
            <ac:spMk id="9" creationId="{17172F2D-5908-448D-A28C-0E02C011BEE4}"/>
          </ac:spMkLst>
        </pc:spChg>
        <pc:picChg chg="del">
          <ac:chgData name="JuHyuck Lim" userId="39a968169178778a" providerId="LiveId" clId="{820466B4-7A0A-4377-9BBC-4A2CA9DBCA78}" dt="2020-02-25T08:27:59.603" v="2231" actId="478"/>
          <ac:picMkLst>
            <pc:docMk/>
            <pc:sldMk cId="2407793199" sldId="313"/>
            <ac:picMk id="2" creationId="{68EDDF70-ABDE-467E-9BB3-E00555B254E7}"/>
          </ac:picMkLst>
        </pc:picChg>
        <pc:picChg chg="add mod">
          <ac:chgData name="JuHyuck Lim" userId="39a968169178778a" providerId="LiveId" clId="{820466B4-7A0A-4377-9BBC-4A2CA9DBCA78}" dt="2020-02-25T08:29:44.671" v="2674" actId="1076"/>
          <ac:picMkLst>
            <pc:docMk/>
            <pc:sldMk cId="2407793199" sldId="313"/>
            <ac:picMk id="3" creationId="{9E9992A3-BB86-41D4-81EC-ECA46155C82A}"/>
          </ac:picMkLst>
        </pc:picChg>
        <pc:picChg chg="add del">
          <ac:chgData name="JuHyuck Lim" userId="39a968169178778a" providerId="LiveId" clId="{820466B4-7A0A-4377-9BBC-4A2CA9DBCA78}" dt="2020-02-25T08:45:21.710" v="2964" actId="478"/>
          <ac:picMkLst>
            <pc:docMk/>
            <pc:sldMk cId="2407793199" sldId="313"/>
            <ac:picMk id="5" creationId="{50D69B7D-8A1E-4A93-979A-DEAC7819AD79}"/>
          </ac:picMkLst>
        </pc:picChg>
      </pc:sldChg>
      <pc:sldChg chg="addSp delSp modSp add">
        <pc:chgData name="JuHyuck Lim" userId="39a968169178778a" providerId="LiveId" clId="{820466B4-7A0A-4377-9BBC-4A2CA9DBCA78}" dt="2020-02-25T08:47:02.187" v="2984" actId="478"/>
        <pc:sldMkLst>
          <pc:docMk/>
          <pc:sldMk cId="2411444288" sldId="314"/>
        </pc:sldMkLst>
        <pc:spChg chg="del">
          <ac:chgData name="JuHyuck Lim" userId="39a968169178778a" providerId="LiveId" clId="{820466B4-7A0A-4377-9BBC-4A2CA9DBCA78}" dt="2020-02-25T08:45:13.530" v="2962" actId="478"/>
          <ac:spMkLst>
            <pc:docMk/>
            <pc:sldMk cId="2411444288" sldId="314"/>
            <ac:spMk id="7" creationId="{FDFC1C82-B410-4BA4-B518-C3363930E5C6}"/>
          </ac:spMkLst>
        </pc:spChg>
        <pc:spChg chg="del">
          <ac:chgData name="JuHyuck Lim" userId="39a968169178778a" providerId="LiveId" clId="{820466B4-7A0A-4377-9BBC-4A2CA9DBCA78}" dt="2020-02-25T08:45:34.372" v="2969" actId="478"/>
          <ac:spMkLst>
            <pc:docMk/>
            <pc:sldMk cId="2411444288" sldId="314"/>
            <ac:spMk id="10" creationId="{0C9A374C-1B78-47B5-9782-9F252CA6F2CC}"/>
          </ac:spMkLst>
        </pc:spChg>
        <pc:picChg chg="del">
          <ac:chgData name="JuHyuck Lim" userId="39a968169178778a" providerId="LiveId" clId="{820466B4-7A0A-4377-9BBC-4A2CA9DBCA78}" dt="2020-02-25T08:45:10.132" v="2961" actId="478"/>
          <ac:picMkLst>
            <pc:docMk/>
            <pc:sldMk cId="2411444288" sldId="314"/>
            <ac:picMk id="2" creationId="{4D8B5AD2-4C38-468C-A76C-9B88DA4AA354}"/>
          </ac:picMkLst>
        </pc:picChg>
        <pc:picChg chg="add del">
          <ac:chgData name="JuHyuck Lim" userId="39a968169178778a" providerId="LiveId" clId="{820466B4-7A0A-4377-9BBC-4A2CA9DBCA78}" dt="2020-02-25T08:47:02.187" v="2984" actId="478"/>
          <ac:picMkLst>
            <pc:docMk/>
            <pc:sldMk cId="2411444288" sldId="314"/>
            <ac:picMk id="3" creationId="{8BD00950-D563-4514-AC8A-C922F12DF97F}"/>
          </ac:picMkLst>
        </pc:picChg>
        <pc:picChg chg="add mod">
          <ac:chgData name="JuHyuck Lim" userId="39a968169178778a" providerId="LiveId" clId="{820466B4-7A0A-4377-9BBC-4A2CA9DBCA78}" dt="2020-02-25T08:45:32.856" v="2968" actId="14100"/>
          <ac:picMkLst>
            <pc:docMk/>
            <pc:sldMk cId="2411444288" sldId="314"/>
            <ac:picMk id="9" creationId="{6CA20E78-7F13-4BF1-B075-EE03A9742395}"/>
          </ac:picMkLst>
        </pc:picChg>
      </pc:sldChg>
      <pc:sldChg chg="addSp delSp modSp add">
        <pc:chgData name="JuHyuck Lim" userId="39a968169178778a" providerId="LiveId" clId="{820466B4-7A0A-4377-9BBC-4A2CA9DBCA78}" dt="2020-02-25T08:47:10.372" v="2985" actId="1076"/>
        <pc:sldMkLst>
          <pc:docMk/>
          <pc:sldMk cId="1162654381" sldId="315"/>
        </pc:sldMkLst>
        <pc:picChg chg="add mod">
          <ac:chgData name="JuHyuck Lim" userId="39a968169178778a" providerId="LiveId" clId="{820466B4-7A0A-4377-9BBC-4A2CA9DBCA78}" dt="2020-02-25T08:47:10.372" v="2985" actId="1076"/>
          <ac:picMkLst>
            <pc:docMk/>
            <pc:sldMk cId="1162654381" sldId="315"/>
            <ac:picMk id="2" creationId="{8CECF3D7-ADC5-4C8A-BA28-D4E30413645B}"/>
          </ac:picMkLst>
        </pc:picChg>
        <pc:picChg chg="del">
          <ac:chgData name="JuHyuck Lim" userId="39a968169178778a" providerId="LiveId" clId="{820466B4-7A0A-4377-9BBC-4A2CA9DBCA78}" dt="2020-02-25T08:46:52.256" v="2978" actId="478"/>
          <ac:picMkLst>
            <pc:docMk/>
            <pc:sldMk cId="1162654381" sldId="315"/>
            <ac:picMk id="3" creationId="{8BD00950-D563-4514-AC8A-C922F12DF97F}"/>
          </ac:picMkLst>
        </pc:picChg>
        <pc:picChg chg="del mod">
          <ac:chgData name="JuHyuck Lim" userId="39a968169178778a" providerId="LiveId" clId="{820466B4-7A0A-4377-9BBC-4A2CA9DBCA78}" dt="2020-02-25T08:46:53.294" v="2980" actId="478"/>
          <ac:picMkLst>
            <pc:docMk/>
            <pc:sldMk cId="1162654381" sldId="315"/>
            <ac:picMk id="9" creationId="{6CA20E78-7F13-4BF1-B075-EE03A9742395}"/>
          </ac:picMkLst>
        </pc:picChg>
      </pc:sldChg>
      <pc:sldChg chg="delSp modSp add">
        <pc:chgData name="JuHyuck Lim" userId="39a968169178778a" providerId="LiveId" clId="{820466B4-7A0A-4377-9BBC-4A2CA9DBCA78}" dt="2020-02-25T08:46:25.769" v="2977" actId="1076"/>
        <pc:sldMkLst>
          <pc:docMk/>
          <pc:sldMk cId="2157347932" sldId="316"/>
        </pc:sldMkLst>
        <pc:picChg chg="mod">
          <ac:chgData name="JuHyuck Lim" userId="39a968169178778a" providerId="LiveId" clId="{820466B4-7A0A-4377-9BBC-4A2CA9DBCA78}" dt="2020-02-25T08:46:25.769" v="2977" actId="1076"/>
          <ac:picMkLst>
            <pc:docMk/>
            <pc:sldMk cId="2157347932" sldId="316"/>
            <ac:picMk id="3" creationId="{8BD00950-D563-4514-AC8A-C922F12DF97F}"/>
          </ac:picMkLst>
        </pc:picChg>
        <pc:picChg chg="del">
          <ac:chgData name="JuHyuck Lim" userId="39a968169178778a" providerId="LiveId" clId="{820466B4-7A0A-4377-9BBC-4A2CA9DBCA78}" dt="2020-02-25T08:46:18.202" v="2973" actId="478"/>
          <ac:picMkLst>
            <pc:docMk/>
            <pc:sldMk cId="2157347932" sldId="316"/>
            <ac:picMk id="9" creationId="{6CA20E78-7F13-4BF1-B075-EE03A9742395}"/>
          </ac:picMkLst>
        </pc:picChg>
      </pc:sldChg>
      <pc:sldChg chg="addSp delSp modSp add">
        <pc:chgData name="JuHyuck Lim" userId="39a968169178778a" providerId="LiveId" clId="{820466B4-7A0A-4377-9BBC-4A2CA9DBCA78}" dt="2020-02-25T08:48:41.032" v="2994" actId="1076"/>
        <pc:sldMkLst>
          <pc:docMk/>
          <pc:sldMk cId="3366100047" sldId="317"/>
        </pc:sldMkLst>
        <pc:picChg chg="del">
          <ac:chgData name="JuHyuck Lim" userId="39a968169178778a" providerId="LiveId" clId="{820466B4-7A0A-4377-9BBC-4A2CA9DBCA78}" dt="2020-02-25T08:48:30.277" v="2987" actId="478"/>
          <ac:picMkLst>
            <pc:docMk/>
            <pc:sldMk cId="3366100047" sldId="317"/>
            <ac:picMk id="2" creationId="{8CECF3D7-ADC5-4C8A-BA28-D4E30413645B}"/>
          </ac:picMkLst>
        </pc:picChg>
        <pc:picChg chg="add mod">
          <ac:chgData name="JuHyuck Lim" userId="39a968169178778a" providerId="LiveId" clId="{820466B4-7A0A-4377-9BBC-4A2CA9DBCA78}" dt="2020-02-25T08:48:41.032" v="2994" actId="1076"/>
          <ac:picMkLst>
            <pc:docMk/>
            <pc:sldMk cId="3366100047" sldId="317"/>
            <ac:picMk id="3" creationId="{92A68AF7-5206-4F56-A895-AEF121B13F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sdeveloper.co.kr/?cat=130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gloos.zum.com/realheart/v/229181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samsjang/22050799639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801668" y="1745565"/>
            <a:ext cx="6588663" cy="1877436"/>
            <a:chOff x="2801669" y="1767839"/>
            <a:chExt cx="6588663" cy="18774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6003634" y="1767839"/>
              <a:ext cx="2876415" cy="262346"/>
            </a:xfrm>
            <a:prstGeom prst="rect">
              <a:avLst/>
            </a:prstGeom>
            <a:solidFill>
              <a:srgbClr val="024B8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801669" y="2537279"/>
              <a:ext cx="658866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Presentation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3526C-5711-4D51-BF9B-905EDCD5B4CF}"/>
              </a:ext>
            </a:extLst>
          </p:cNvPr>
          <p:cNvSpPr txBox="1"/>
          <p:nvPr/>
        </p:nvSpPr>
        <p:spPr>
          <a:xfrm>
            <a:off x="9315585" y="6441685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4F95D-A0AD-425F-B137-280B1CF4E8C6}"/>
              </a:ext>
            </a:extLst>
          </p:cNvPr>
          <p:cNvSpPr txBox="1"/>
          <p:nvPr/>
        </p:nvSpPr>
        <p:spPr>
          <a:xfrm>
            <a:off x="8686463" y="6534835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A20E78-7F13-4BF1-B075-EE03A974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45" y="1129886"/>
            <a:ext cx="8511691" cy="50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4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00950-D563-4514-AC8A-C922F12DF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39" y="1101737"/>
            <a:ext cx="10809121" cy="52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47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ECF3D7-ADC5-4C8A-BA28-D4E304136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97" y="1098771"/>
            <a:ext cx="1108720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54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A68AF7-5206-4F56-A895-AEF121B13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91" y="1210630"/>
            <a:ext cx="10761418" cy="49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0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C23190-B46E-4AB7-8E27-9977435F7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10DFBC7-7F3D-493C-8E62-8AC413496CE5}"/>
              </a:ext>
            </a:extLst>
          </p:cNvPr>
          <p:cNvGrpSpPr/>
          <p:nvPr/>
        </p:nvGrpSpPr>
        <p:grpSpPr>
          <a:xfrm>
            <a:off x="426719" y="3429000"/>
            <a:ext cx="5669280" cy="3001327"/>
            <a:chOff x="426719" y="3429000"/>
            <a:chExt cx="5669280" cy="300132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482B2A-03CB-41D5-8F9D-3C8951FA16B2}"/>
                </a:ext>
              </a:extLst>
            </p:cNvPr>
            <p:cNvSpPr/>
            <p:nvPr/>
          </p:nvSpPr>
          <p:spPr>
            <a:xfrm>
              <a:off x="426719" y="3429000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A1D09E5-B749-4118-A87E-1555DA25F7B0}"/>
                </a:ext>
              </a:extLst>
            </p:cNvPr>
            <p:cNvGrpSpPr/>
            <p:nvPr/>
          </p:nvGrpSpPr>
          <p:grpSpPr>
            <a:xfrm>
              <a:off x="657911" y="3708260"/>
              <a:ext cx="3311336" cy="1636901"/>
              <a:chOff x="2700072" y="2021840"/>
              <a:chExt cx="4508960" cy="222892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83758A-134F-4C48-BC61-0CDEE265FE1F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251543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7130AE-AEBF-45E4-B9EB-40FADF62DB30}"/>
                  </a:ext>
                </a:extLst>
              </p:cNvPr>
              <p:cNvSpPr txBox="1"/>
              <p:nvPr/>
            </p:nvSpPr>
            <p:spPr>
              <a:xfrm>
                <a:off x="5281212" y="3119218"/>
                <a:ext cx="1927820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계획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1125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15718-A436-4B33-9888-6D6069879B2B}"/>
              </a:ext>
            </a:extLst>
          </p:cNvPr>
          <p:cNvSpPr txBox="1"/>
          <p:nvPr/>
        </p:nvSpPr>
        <p:spPr>
          <a:xfrm>
            <a:off x="659875" y="1078796"/>
            <a:ext cx="109068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Bauhaus 93" panose="04030905020B02020C02" pitchFamily="82" charset="0"/>
                <a:ea typeface="나눔스퀘어 ExtraBold" panose="020B0600000101010101" pitchFamily="50" charset="-127"/>
              </a:rPr>
              <a:t>•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Image Pyramids 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이용하여 이미지 조합하는 방법 </a:t>
            </a:r>
            <a:r>
              <a:rPr lang="ko-KR" altLang="en-US" sz="2000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연구중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오류가 계속 발생하여 문제 해결에 초점을 두고 있음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• 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2"/>
              </a:rPr>
              <a:t>http://www.gisdeveloper.co.kr/?cat=130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올라와 있는 </a:t>
            </a:r>
            <a:r>
              <a:rPr lang="en-US" altLang="ko-KR" sz="2000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opencv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자료들을 바탕으로</a:t>
            </a:r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학습할 예정</a:t>
            </a:r>
            <a:r>
              <a:rPr lang="en-US" altLang="ko-KR" sz="2000" b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2000" b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53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83488" y="3013501"/>
            <a:ext cx="3255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15E82F-93E8-4ADF-A170-129033E4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2" b="95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19" y="3429000"/>
            <a:ext cx="5669280" cy="3001327"/>
            <a:chOff x="426719" y="3429000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19" y="3429000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3734334" cy="1636901"/>
              <a:chOff x="2700072" y="2021840"/>
              <a:chExt cx="5084945" cy="222892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251543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4705220" y="3119218"/>
                <a:ext cx="3079797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Python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1C82-B410-4BA4-B518-C3363930E5C6}"/>
              </a:ext>
            </a:extLst>
          </p:cNvPr>
          <p:cNvSpPr txBox="1"/>
          <p:nvPr/>
        </p:nvSpPr>
        <p:spPr>
          <a:xfrm flipH="1">
            <a:off x="264694" y="1436748"/>
            <a:ext cx="116626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Median Filter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이론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주어진 마스크 영역의 값들을 크기 순서대로 정렬한 후 중간 크기의 값을 선택하는 필터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A5F345-7394-4171-A9E5-8962F0183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3" y="352821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548E7A-79E2-4B08-9069-F16EB92E0B18}"/>
              </a:ext>
            </a:extLst>
          </p:cNvPr>
          <p:cNvSpPr txBox="1"/>
          <p:nvPr/>
        </p:nvSpPr>
        <p:spPr>
          <a:xfrm flipH="1">
            <a:off x="2566737" y="3782380"/>
            <a:ext cx="896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예를 들어 왼쪽과 같이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3x3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마스크가 씌워진 영역이 다음과 있다고 했을 때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크기 순대로 나열하면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33-54-67-84-102-163-189-212-224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되고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때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중간값인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가운데 부분에 저장된다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원래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189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위치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6AAEC-F4D1-409F-A881-6A84E733767C}"/>
              </a:ext>
            </a:extLst>
          </p:cNvPr>
          <p:cNvSpPr txBox="1"/>
          <p:nvPr/>
        </p:nvSpPr>
        <p:spPr>
          <a:xfrm flipH="1">
            <a:off x="8847436" y="6090388"/>
            <a:ext cx="3079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hlinkClick r:id="rId3"/>
              </a:rPr>
              <a:t>출처 </a:t>
            </a:r>
            <a:r>
              <a:rPr lang="en-US" altLang="ko-KR" sz="900" dirty="0">
                <a:hlinkClick r:id="rId3"/>
              </a:rPr>
              <a:t>http://egloos.zum.com/realheart/v/2291812</a:t>
            </a:r>
            <a:endParaRPr lang="ko-KR" altLang="en-US" sz="9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85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B5A3D7-C67F-4777-AE62-4D1332C34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987" y="2063977"/>
            <a:ext cx="6566023" cy="32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96DEC3-3470-4A83-9C21-C08C0E2443B7}"/>
              </a:ext>
            </a:extLst>
          </p:cNvPr>
          <p:cNvSpPr txBox="1"/>
          <p:nvPr/>
        </p:nvSpPr>
        <p:spPr>
          <a:xfrm flipH="1">
            <a:off x="264694" y="1436748"/>
            <a:ext cx="116626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Median Filter – Salt and Pepper noise (</a:t>
            </a:r>
            <a:r>
              <a:rPr lang="ko-KR" altLang="en-US" sz="25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임펄스성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잡음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제거에 효과적</a:t>
            </a:r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B42D3-77DB-4B7C-B220-98295E8B92ED}"/>
              </a:ext>
            </a:extLst>
          </p:cNvPr>
          <p:cNvSpPr txBox="1"/>
          <p:nvPr/>
        </p:nvSpPr>
        <p:spPr>
          <a:xfrm flipH="1">
            <a:off x="2812987" y="5552756"/>
            <a:ext cx="3408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Salt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B0BA6-93C4-4B0C-9AEE-B9CAAEC73E8B}"/>
              </a:ext>
            </a:extLst>
          </p:cNvPr>
          <p:cNvSpPr txBox="1"/>
          <p:nvPr/>
        </p:nvSpPr>
        <p:spPr>
          <a:xfrm flipH="1">
            <a:off x="6096000" y="5552756"/>
            <a:ext cx="34089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Pepper noise</a:t>
            </a:r>
          </a:p>
        </p:txBody>
      </p:sp>
    </p:spTree>
    <p:extLst>
      <p:ext uri="{BB962C8B-B14F-4D97-AF65-F5344CB8AC3E}">
        <p14:creationId xmlns:p14="http://schemas.microsoft.com/office/powerpoint/2010/main" val="3098794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1C82-B410-4BA4-B518-C3363930E5C6}"/>
              </a:ext>
            </a:extLst>
          </p:cNvPr>
          <p:cNvSpPr txBox="1"/>
          <p:nvPr/>
        </p:nvSpPr>
        <p:spPr>
          <a:xfrm flipH="1">
            <a:off x="264694" y="1436748"/>
            <a:ext cx="116626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Median Filter –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 원리</a:t>
            </a:r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0A5883D-4C5D-4995-8D39-22BF916C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4" y="2145034"/>
            <a:ext cx="5494423" cy="199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5F3713-057D-4200-9108-1F4A2C45BE63}"/>
              </a:ext>
            </a:extLst>
          </p:cNvPr>
          <p:cNvSpPr txBox="1"/>
          <p:nvPr/>
        </p:nvSpPr>
        <p:spPr>
          <a:xfrm flipH="1">
            <a:off x="628849" y="4425516"/>
            <a:ext cx="47404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필터 적용 전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왼쪽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후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오른쪽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F9951-A98E-4D44-8C4E-5F07A2764F6B}"/>
              </a:ext>
            </a:extLst>
          </p:cNvPr>
          <p:cNvSpPr txBox="1"/>
          <p:nvPr/>
        </p:nvSpPr>
        <p:spPr>
          <a:xfrm flipH="1">
            <a:off x="5839324" y="2145044"/>
            <a:ext cx="6240380" cy="199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마스크가 씌워진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값을 </a:t>
            </a:r>
            <a:r>
              <a:rPr lang="ko-KR" altLang="en-US" sz="25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읽어들여</a:t>
            </a:r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크기 순서대로 정렬한 후 중간 크기의 </a:t>
            </a:r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값을 결정해서 사용하기 때문에</a:t>
            </a:r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임펄스성으로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튀는 잡음을 제거하는데 </a:t>
            </a:r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효과적이다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156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9E1F6E-0F35-467D-A614-AC45730A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611"/>
            <a:ext cx="12192000" cy="503985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0E8BF8-5157-444A-9531-648C50BFF64B}"/>
              </a:ext>
            </a:extLst>
          </p:cNvPr>
          <p:cNvCxnSpPr>
            <a:cxnSpLocks/>
          </p:cNvCxnSpPr>
          <p:nvPr/>
        </p:nvCxnSpPr>
        <p:spPr>
          <a:xfrm flipH="1">
            <a:off x="1970203" y="2498103"/>
            <a:ext cx="603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7813F3-4DE8-472F-9DFF-B818BFDDD599}"/>
              </a:ext>
            </a:extLst>
          </p:cNvPr>
          <p:cNvSpPr txBox="1"/>
          <p:nvPr/>
        </p:nvSpPr>
        <p:spPr>
          <a:xfrm>
            <a:off x="2573518" y="2313437"/>
            <a:ext cx="263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Salt and Pepper noise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51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1C82-B410-4BA4-B518-C3363930E5C6}"/>
              </a:ext>
            </a:extLst>
          </p:cNvPr>
          <p:cNvSpPr txBox="1"/>
          <p:nvPr/>
        </p:nvSpPr>
        <p:spPr>
          <a:xfrm flipH="1">
            <a:off x="264694" y="1129886"/>
            <a:ext cx="1166261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Canny Edge Detection</a:t>
            </a:r>
          </a:p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경계를 찾는 방법 중 하나로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단계를 거쳐서 진행된다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노이즈 제거 </a:t>
            </a:r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이미지에 노이즈가 있다면 경계면을 검출하기 어려우므로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5x5 </a:t>
            </a:r>
            <a:r>
              <a:rPr lang="ko-KR" altLang="en-US" sz="17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가우시안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필터를 이용하여 이미지의 노이즈를 최소화</a:t>
            </a:r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경계면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Gradient 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 찾기</a:t>
            </a:r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이미지에서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Gradient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방향과 강도 확인해서 이미지 경계면 후보 찾기</a:t>
            </a:r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픽셀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7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x,y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 </a:t>
            </a:r>
            <a:r>
              <a:rPr lang="en-US" altLang="ko-KR" sz="17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gradien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아래의 식으로 찾을 수 있음</a:t>
            </a:r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7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gradien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수직인 방향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8B5AD2-4C38-468C-A76C-9B88DA4A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4" y="4135916"/>
            <a:ext cx="3295650" cy="1266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9A374C-1B78-47B5-9782-9F252CA6F2CC}"/>
              </a:ext>
            </a:extLst>
          </p:cNvPr>
          <p:cNvSpPr txBox="1"/>
          <p:nvPr/>
        </p:nvSpPr>
        <p:spPr>
          <a:xfrm flipH="1">
            <a:off x="8847436" y="6090388"/>
            <a:ext cx="3079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hlinkClick r:id="rId3"/>
              </a:rPr>
              <a:t>출처 </a:t>
            </a:r>
            <a:r>
              <a:rPr lang="en-US" altLang="ko-KR" sz="900" dirty="0">
                <a:hlinkClick r:id="rId3"/>
              </a:rPr>
              <a:t>https://m.blog.naver.com/samsjang/220507996391</a:t>
            </a:r>
            <a:endParaRPr lang="ko-KR" altLang="en-US" sz="9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958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1C82-B410-4BA4-B518-C3363930E5C6}"/>
              </a:ext>
            </a:extLst>
          </p:cNvPr>
          <p:cNvSpPr txBox="1"/>
          <p:nvPr/>
        </p:nvSpPr>
        <p:spPr>
          <a:xfrm flipH="1">
            <a:off x="264694" y="1129886"/>
            <a:ext cx="11662611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Canny Edge Detection</a:t>
            </a:r>
          </a:p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경계를 찾는 방법 중 하나로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단계를 거쳐서 진행된다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최대값이 아닌 </a:t>
            </a:r>
            <a:r>
              <a:rPr lang="ko-KR" altLang="en-US" sz="17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픽셀값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만들기</a:t>
            </a:r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찾아낸 경계면 후보 중에서 경계면에 해당하지 않는 픽셀의 값은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만들기</a:t>
            </a:r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즉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미분 방향의 경로에서 경계면의 픽셀이 경계면 외의 </a:t>
            </a:r>
            <a:r>
              <a:rPr lang="ko-KR" altLang="en-US" sz="17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픽셀값보다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큰지 아닌지 확인하고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경계면이 아니라고 판단되면 </a:t>
            </a:r>
            <a:r>
              <a:rPr lang="ko-KR" altLang="en-US" sz="17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픽셀값을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만듦</a:t>
            </a:r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수직방향의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 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위에 있는 픽셀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Gradient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수평방향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B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Gradient 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방향에 놓인 픽셀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지점에서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gradient 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B,C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보다 값이 큰지 아닌지 체크해서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에서의 값이 가장 크면 그냥 다음 단계로 넘어가고 그렇지 않으면 값을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만듦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EDDF70-ABDE-467E-9BB3-E00555B25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32" y="3429000"/>
            <a:ext cx="3528512" cy="14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1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1C82-B410-4BA4-B518-C3363930E5C6}"/>
              </a:ext>
            </a:extLst>
          </p:cNvPr>
          <p:cNvSpPr txBox="1"/>
          <p:nvPr/>
        </p:nvSpPr>
        <p:spPr>
          <a:xfrm flipH="1">
            <a:off x="264694" y="1129886"/>
            <a:ext cx="1166261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Canny Edge Detection</a:t>
            </a:r>
          </a:p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경계를 찾는 방법 중 하나로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단계를 거쳐서 진행된다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최대값과 최소값을 설정하여 이전 단계까지 경계면이라고 판단되었던 부분에 대한 판별 시작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최대값 이상은 강한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Edge, 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최대값과 최소값 사이의 값은 약한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설정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약한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경우 강한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연결이 없으면 제거하고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연결되어 있으면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판단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9992A3-BB86-41D4-81EC-ECA46155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4" y="3197472"/>
            <a:ext cx="4155429" cy="2530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172F2D-5908-448D-A28C-0E02C011BEE4}"/>
              </a:ext>
            </a:extLst>
          </p:cNvPr>
          <p:cNvSpPr txBox="1"/>
          <p:nvPr/>
        </p:nvSpPr>
        <p:spPr>
          <a:xfrm flipH="1">
            <a:off x="4770122" y="4024211"/>
            <a:ext cx="687644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최대값보다 위에 있으므로 확실한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Edge. B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최대값과 </a:t>
            </a:r>
            <a:endParaRPr lang="en-US" altLang="ko-KR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최소값 사이에 있는 픽셀인데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C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경우는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연결이 있으므로 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판단하고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B</a:t>
            </a:r>
            <a:r>
              <a:rPr lang="ko-KR" altLang="en-US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연결이 없으므로 제거</a:t>
            </a:r>
            <a:r>
              <a:rPr lang="en-US" altLang="ko-KR" sz="1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79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541</Words>
  <Application>Microsoft Office PowerPoint</Application>
  <PresentationFormat>와이드스크린</PresentationFormat>
  <Paragraphs>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 ExtraBold</vt:lpstr>
      <vt:lpstr>한컴 윤고딕 230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JuHyuck Lim</cp:lastModifiedBy>
  <cp:revision>26</cp:revision>
  <dcterms:created xsi:type="dcterms:W3CDTF">2019-12-23T00:32:35Z</dcterms:created>
  <dcterms:modified xsi:type="dcterms:W3CDTF">2020-02-27T13:40:27Z</dcterms:modified>
</cp:coreProperties>
</file>