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3" r:id="rId3"/>
    <p:sldId id="335" r:id="rId4"/>
    <p:sldId id="334" r:id="rId5"/>
    <p:sldId id="324" r:id="rId6"/>
    <p:sldId id="336" r:id="rId7"/>
    <p:sldId id="284" r:id="rId8"/>
    <p:sldId id="307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 JuHyuck" userId="39a968169178778a" providerId="LiveId" clId="{26D76AF0-6722-4E22-9EAD-6B0D048D00A6}"/>
    <pc:docChg chg="undo custSel addSld delSld modSld sldOrd">
      <pc:chgData name="Lim JuHyuck" userId="39a968169178778a" providerId="LiveId" clId="{26D76AF0-6722-4E22-9EAD-6B0D048D00A6}" dt="2020-04-21T14:38:21.252" v="927"/>
      <pc:docMkLst>
        <pc:docMk/>
      </pc:docMkLst>
      <pc:sldChg chg="modSp">
        <pc:chgData name="Lim JuHyuck" userId="39a968169178778a" providerId="LiveId" clId="{26D76AF0-6722-4E22-9EAD-6B0D048D00A6}" dt="2020-04-21T14:38:21.252" v="927"/>
        <pc:sldMkLst>
          <pc:docMk/>
          <pc:sldMk cId="3409530117" sldId="307"/>
        </pc:sldMkLst>
        <pc:spChg chg="mod">
          <ac:chgData name="Lim JuHyuck" userId="39a968169178778a" providerId="LiveId" clId="{26D76AF0-6722-4E22-9EAD-6B0D048D00A6}" dt="2020-04-21T14:38:21.252" v="927"/>
          <ac:spMkLst>
            <pc:docMk/>
            <pc:sldMk cId="3409530117" sldId="307"/>
            <ac:spMk id="7" creationId="{1CA15718-A436-4B33-9888-6D6069879B2B}"/>
          </ac:spMkLst>
        </pc:spChg>
      </pc:sldChg>
      <pc:sldChg chg="addSp delSp modSp">
        <pc:chgData name="Lim JuHyuck" userId="39a968169178778a" providerId="LiveId" clId="{26D76AF0-6722-4E22-9EAD-6B0D048D00A6}" dt="2020-04-21T14:35:50.094" v="534" actId="1076"/>
        <pc:sldMkLst>
          <pc:docMk/>
          <pc:sldMk cId="2188376598" sldId="324"/>
        </pc:sldMkLst>
        <pc:spChg chg="del">
          <ac:chgData name="Lim JuHyuck" userId="39a968169178778a" providerId="LiveId" clId="{26D76AF0-6722-4E22-9EAD-6B0D048D00A6}" dt="2020-04-21T14:04:21.452" v="124" actId="478"/>
          <ac:spMkLst>
            <pc:docMk/>
            <pc:sldMk cId="2188376598" sldId="324"/>
            <ac:spMk id="3" creationId="{1A557306-1542-40B2-B841-C8700E2713B5}"/>
          </ac:spMkLst>
        </pc:spChg>
        <pc:spChg chg="add mod ord">
          <ac:chgData name="Lim JuHyuck" userId="39a968169178778a" providerId="LiveId" clId="{26D76AF0-6722-4E22-9EAD-6B0D048D00A6}" dt="2020-04-21T14:35:44.284" v="532" actId="1076"/>
          <ac:spMkLst>
            <pc:docMk/>
            <pc:sldMk cId="2188376598" sldId="324"/>
            <ac:spMk id="8" creationId="{F6832579-FAEE-4E77-954D-E38E83B43A89}"/>
          </ac:spMkLst>
        </pc:spChg>
        <pc:spChg chg="add mod">
          <ac:chgData name="Lim JuHyuck" userId="39a968169178778a" providerId="LiveId" clId="{26D76AF0-6722-4E22-9EAD-6B0D048D00A6}" dt="2020-04-21T14:34:20.876" v="520"/>
          <ac:spMkLst>
            <pc:docMk/>
            <pc:sldMk cId="2188376598" sldId="324"/>
            <ac:spMk id="13" creationId="{BD371B85-9F0E-4665-9603-8EA101B9E0A4}"/>
          </ac:spMkLst>
        </pc:spChg>
        <pc:picChg chg="del">
          <ac:chgData name="Lim JuHyuck" userId="39a968169178778a" providerId="LiveId" clId="{26D76AF0-6722-4E22-9EAD-6B0D048D00A6}" dt="2020-04-21T14:04:20.472" v="123" actId="478"/>
          <ac:picMkLst>
            <pc:docMk/>
            <pc:sldMk cId="2188376598" sldId="324"/>
            <ac:picMk id="2" creationId="{CC955F44-6427-40AC-9C43-FDA0028F8F1A}"/>
          </ac:picMkLst>
        </pc:picChg>
        <pc:picChg chg="add del mod">
          <ac:chgData name="Lim JuHyuck" userId="39a968169178778a" providerId="LiveId" clId="{26D76AF0-6722-4E22-9EAD-6B0D048D00A6}" dt="2020-04-21T14:27:16.518" v="131" actId="478"/>
          <ac:picMkLst>
            <pc:docMk/>
            <pc:sldMk cId="2188376598" sldId="324"/>
            <ac:picMk id="5" creationId="{2D6ECFAF-86D3-4330-B7F3-A611CEF6DBB5}"/>
          </ac:picMkLst>
        </pc:picChg>
        <pc:picChg chg="add del mod">
          <ac:chgData name="Lim JuHyuck" userId="39a968169178778a" providerId="LiveId" clId="{26D76AF0-6722-4E22-9EAD-6B0D048D00A6}" dt="2020-04-21T14:33:50.442" v="477" actId="478"/>
          <ac:picMkLst>
            <pc:docMk/>
            <pc:sldMk cId="2188376598" sldId="324"/>
            <ac:picMk id="7" creationId="{28DBA718-710D-47CC-9148-F1715F888368}"/>
          </ac:picMkLst>
        </pc:picChg>
        <pc:picChg chg="add mod">
          <ac:chgData name="Lim JuHyuck" userId="39a968169178778a" providerId="LiveId" clId="{26D76AF0-6722-4E22-9EAD-6B0D048D00A6}" dt="2020-04-21T14:35:50.094" v="534" actId="1076"/>
          <ac:picMkLst>
            <pc:docMk/>
            <pc:sldMk cId="2188376598" sldId="324"/>
            <ac:picMk id="9" creationId="{C1F0E3B2-9DB7-4DBA-AD51-C1D67C115138}"/>
          </ac:picMkLst>
        </pc:picChg>
        <pc:picChg chg="del">
          <ac:chgData name="Lim JuHyuck" userId="39a968169178778a" providerId="LiveId" clId="{26D76AF0-6722-4E22-9EAD-6B0D048D00A6}" dt="2020-04-21T14:01:18.287" v="4" actId="478"/>
          <ac:picMkLst>
            <pc:docMk/>
            <pc:sldMk cId="2188376598" sldId="324"/>
            <ac:picMk id="10" creationId="{87F521B2-6DA6-4BB8-A83B-039804227EEE}"/>
          </ac:picMkLst>
        </pc:picChg>
      </pc:sldChg>
      <pc:sldChg chg="del">
        <pc:chgData name="Lim JuHyuck" userId="39a968169178778a" providerId="LiveId" clId="{26D76AF0-6722-4E22-9EAD-6B0D048D00A6}" dt="2020-04-21T14:29:49.413" v="261" actId="47"/>
        <pc:sldMkLst>
          <pc:docMk/>
          <pc:sldMk cId="737991728" sldId="333"/>
        </pc:sldMkLst>
      </pc:sldChg>
      <pc:sldChg chg="addSp delSp modSp ord">
        <pc:chgData name="Lim JuHyuck" userId="39a968169178778a" providerId="LiveId" clId="{26D76AF0-6722-4E22-9EAD-6B0D048D00A6}" dt="2020-04-21T14:36:03.264" v="537" actId="14100"/>
        <pc:sldMkLst>
          <pc:docMk/>
          <pc:sldMk cId="1186620147" sldId="334"/>
        </pc:sldMkLst>
        <pc:spChg chg="add mod">
          <ac:chgData name="Lim JuHyuck" userId="39a968169178778a" providerId="LiveId" clId="{26D76AF0-6722-4E22-9EAD-6B0D048D00A6}" dt="2020-04-21T14:32:58.711" v="468" actId="20577"/>
          <ac:spMkLst>
            <pc:docMk/>
            <pc:sldMk cId="1186620147" sldId="334"/>
            <ac:spMk id="8" creationId="{1C5B7E47-679C-4EC8-96D2-6451527B3859}"/>
          </ac:spMkLst>
        </pc:spChg>
        <pc:spChg chg="add mod">
          <ac:chgData name="Lim JuHyuck" userId="39a968169178778a" providerId="LiveId" clId="{26D76AF0-6722-4E22-9EAD-6B0D048D00A6}" dt="2020-04-21T14:35:58.337" v="536" actId="1076"/>
          <ac:spMkLst>
            <pc:docMk/>
            <pc:sldMk cId="1186620147" sldId="334"/>
            <ac:spMk id="13" creationId="{177331FD-FDCA-43C6-8179-EE90E157456D}"/>
          </ac:spMkLst>
        </pc:spChg>
        <pc:spChg chg="add mod">
          <ac:chgData name="Lim JuHyuck" userId="39a968169178778a" providerId="LiveId" clId="{26D76AF0-6722-4E22-9EAD-6B0D048D00A6}" dt="2020-04-21T14:31:30.689" v="280" actId="1076"/>
          <ac:spMkLst>
            <pc:docMk/>
            <pc:sldMk cId="1186620147" sldId="334"/>
            <ac:spMk id="14" creationId="{BC28D067-7E3B-4E82-8C62-F58A6B55FF4A}"/>
          </ac:spMkLst>
        </pc:spChg>
        <pc:picChg chg="add del mod">
          <ac:chgData name="Lim JuHyuck" userId="39a968169178778a" providerId="LiveId" clId="{26D76AF0-6722-4E22-9EAD-6B0D048D00A6}" dt="2020-04-21T14:30:54.583" v="265" actId="478"/>
          <ac:picMkLst>
            <pc:docMk/>
            <pc:sldMk cId="1186620147" sldId="334"/>
            <ac:picMk id="2" creationId="{298862EE-9FFA-48B4-A77B-088FB5A7EB7C}"/>
          </ac:picMkLst>
        </pc:picChg>
        <pc:picChg chg="add mod">
          <ac:chgData name="Lim JuHyuck" userId="39a968169178778a" providerId="LiveId" clId="{26D76AF0-6722-4E22-9EAD-6B0D048D00A6}" dt="2020-04-21T14:36:03.264" v="537" actId="14100"/>
          <ac:picMkLst>
            <pc:docMk/>
            <pc:sldMk cId="1186620147" sldId="334"/>
            <ac:picMk id="3" creationId="{72C94FAB-AB89-4A0F-8564-1A239BDFEA13}"/>
          </ac:picMkLst>
        </pc:picChg>
        <pc:picChg chg="del">
          <ac:chgData name="Lim JuHyuck" userId="39a968169178778a" providerId="LiveId" clId="{26D76AF0-6722-4E22-9EAD-6B0D048D00A6}" dt="2020-04-21T14:01:11.582" v="0" actId="478"/>
          <ac:picMkLst>
            <pc:docMk/>
            <pc:sldMk cId="1186620147" sldId="334"/>
            <ac:picMk id="7" creationId="{36FEDF00-2B18-4CE4-8644-4B22A74CCD59}"/>
          </ac:picMkLst>
        </pc:picChg>
        <pc:picChg chg="add del mod">
          <ac:chgData name="Lim JuHyuck" userId="39a968169178778a" providerId="LiveId" clId="{26D76AF0-6722-4E22-9EAD-6B0D048D00A6}" dt="2020-04-21T14:30:54.212" v="264" actId="478"/>
          <ac:picMkLst>
            <pc:docMk/>
            <pc:sldMk cId="1186620147" sldId="334"/>
            <ac:picMk id="9" creationId="{C8F2047B-0B34-4CC7-93B0-892901F8BD9B}"/>
          </ac:picMkLst>
        </pc:picChg>
      </pc:sldChg>
      <pc:sldChg chg="del">
        <pc:chgData name="Lim JuHyuck" userId="39a968169178778a" providerId="LiveId" clId="{26D76AF0-6722-4E22-9EAD-6B0D048D00A6}" dt="2020-04-21T14:29:48.655" v="260" actId="47"/>
        <pc:sldMkLst>
          <pc:docMk/>
          <pc:sldMk cId="1322028184" sldId="335"/>
        </pc:sldMkLst>
      </pc:sldChg>
      <pc:sldChg chg="delSp modSp add">
        <pc:chgData name="Lim JuHyuck" userId="39a968169178778a" providerId="LiveId" clId="{26D76AF0-6722-4E22-9EAD-6B0D048D00A6}" dt="2020-04-21T14:35:18.887" v="527" actId="14100"/>
        <pc:sldMkLst>
          <pc:docMk/>
          <pc:sldMk cId="3984831801" sldId="335"/>
        </pc:sldMkLst>
        <pc:picChg chg="mod modCrop">
          <ac:chgData name="Lim JuHyuck" userId="39a968169178778a" providerId="LiveId" clId="{26D76AF0-6722-4E22-9EAD-6B0D048D00A6}" dt="2020-04-21T14:35:18.887" v="527" actId="14100"/>
          <ac:picMkLst>
            <pc:docMk/>
            <pc:sldMk cId="3984831801" sldId="335"/>
            <ac:picMk id="2" creationId="{298862EE-9FFA-48B4-A77B-088FB5A7EB7C}"/>
          </ac:picMkLst>
        </pc:picChg>
        <pc:picChg chg="del">
          <ac:chgData name="Lim JuHyuck" userId="39a968169178778a" providerId="LiveId" clId="{26D76AF0-6722-4E22-9EAD-6B0D048D00A6}" dt="2020-04-21T14:33:03.601" v="469" actId="478"/>
          <ac:picMkLst>
            <pc:docMk/>
            <pc:sldMk cId="3984831801" sldId="335"/>
            <ac:picMk id="3" creationId="{72C94FAB-AB89-4A0F-8564-1A239BDFEA13}"/>
          </ac:picMkLst>
        </pc:picChg>
      </pc:sldChg>
      <pc:sldChg chg="delSp modSp add">
        <pc:chgData name="Lim JuHyuck" userId="39a968169178778a" providerId="LiveId" clId="{26D76AF0-6722-4E22-9EAD-6B0D048D00A6}" dt="2020-04-21T14:35:33.204" v="530" actId="1076"/>
        <pc:sldMkLst>
          <pc:docMk/>
          <pc:sldMk cId="3675400844" sldId="336"/>
        </pc:sldMkLst>
        <pc:picChg chg="mod">
          <ac:chgData name="Lim JuHyuck" userId="39a968169178778a" providerId="LiveId" clId="{26D76AF0-6722-4E22-9EAD-6B0D048D00A6}" dt="2020-04-21T14:35:33.204" v="530" actId="1076"/>
          <ac:picMkLst>
            <pc:docMk/>
            <pc:sldMk cId="3675400844" sldId="336"/>
            <ac:picMk id="7" creationId="{28DBA718-710D-47CC-9148-F1715F888368}"/>
          </ac:picMkLst>
        </pc:picChg>
        <pc:picChg chg="del">
          <ac:chgData name="Lim JuHyuck" userId="39a968169178778a" providerId="LiveId" clId="{26D76AF0-6722-4E22-9EAD-6B0D048D00A6}" dt="2020-04-21T14:33:47.814" v="476" actId="478"/>
          <ac:picMkLst>
            <pc:docMk/>
            <pc:sldMk cId="3675400844" sldId="336"/>
            <ac:picMk id="9" creationId="{C1F0E3B2-9DB7-4DBA-AD51-C1D67C115138}"/>
          </ac:picMkLst>
        </pc:picChg>
      </pc:sldChg>
      <pc:sldChg chg="add del">
        <pc:chgData name="Lim JuHyuck" userId="39a968169178778a" providerId="LiveId" clId="{26D76AF0-6722-4E22-9EAD-6B0D048D00A6}" dt="2020-04-21T14:33:39.949" v="473"/>
        <pc:sldMkLst>
          <pc:docMk/>
          <pc:sldMk cId="3763867338" sldId="33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801668" y="1745565"/>
            <a:ext cx="6588663" cy="1877436"/>
            <a:chOff x="2801669" y="1767839"/>
            <a:chExt cx="6588663" cy="18774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6003634" y="1767839"/>
              <a:ext cx="2876415" cy="262346"/>
            </a:xfrm>
            <a:prstGeom prst="rect">
              <a:avLst/>
            </a:prstGeom>
            <a:solidFill>
              <a:srgbClr val="024B8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801669" y="2537279"/>
              <a:ext cx="658866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Presentation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3526C-5711-4D51-BF9B-905EDCD5B4CF}"/>
              </a:ext>
            </a:extLst>
          </p:cNvPr>
          <p:cNvSpPr txBox="1"/>
          <p:nvPr/>
        </p:nvSpPr>
        <p:spPr>
          <a:xfrm>
            <a:off x="9315585" y="6441685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4F95D-A0AD-425F-B137-280B1CF4E8C6}"/>
              </a:ext>
            </a:extLst>
          </p:cNvPr>
          <p:cNvSpPr txBox="1"/>
          <p:nvPr/>
        </p:nvSpPr>
        <p:spPr>
          <a:xfrm>
            <a:off x="8686463" y="6534835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15E82F-93E8-4ADF-A170-129033E4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2" b="95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19" y="3429000"/>
            <a:ext cx="5669280" cy="3001327"/>
            <a:chOff x="426719" y="3429000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19" y="3429000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3734334" cy="1636901"/>
              <a:chOff x="2700072" y="2021840"/>
              <a:chExt cx="5084945" cy="222892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251543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4705220" y="3119218"/>
                <a:ext cx="3079797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Python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8862EE-9FFA-48B4-A77B-088FB5A7E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57" r="-248"/>
          <a:stretch/>
        </p:blipFill>
        <p:spPr>
          <a:xfrm>
            <a:off x="420751" y="1129886"/>
            <a:ext cx="5675250" cy="5144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5B7E47-679C-4EC8-96D2-6451527B3859}"/>
              </a:ext>
            </a:extLst>
          </p:cNvPr>
          <p:cNvSpPr txBox="1"/>
          <p:nvPr/>
        </p:nvSpPr>
        <p:spPr>
          <a:xfrm>
            <a:off x="8255052" y="1891576"/>
            <a:ext cx="318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Anaconda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3.7</a:t>
            </a:r>
            <a:r>
              <a:rPr lang="ko-KR" altLang="en-US" dirty="0"/>
              <a:t> 설치 후</a:t>
            </a:r>
            <a:endParaRPr lang="en-US" altLang="ko-KR" dirty="0"/>
          </a:p>
          <a:p>
            <a:r>
              <a:rPr lang="en-US" altLang="ko-KR" dirty="0"/>
              <a:t>Python 3.6 </a:t>
            </a:r>
            <a:r>
              <a:rPr lang="ko-KR" altLang="en-US" dirty="0"/>
              <a:t>으로 </a:t>
            </a:r>
            <a:r>
              <a:rPr lang="en-US" altLang="ko-KR" dirty="0"/>
              <a:t>downgrade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2047B-0B34-4CC7-93B0-892901F8B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52" y="3158044"/>
            <a:ext cx="35909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1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B7E47-679C-4EC8-96D2-6451527B3859}"/>
              </a:ext>
            </a:extLst>
          </p:cNvPr>
          <p:cNvSpPr txBox="1"/>
          <p:nvPr/>
        </p:nvSpPr>
        <p:spPr>
          <a:xfrm>
            <a:off x="7398736" y="3244334"/>
            <a:ext cx="383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juhyuck</a:t>
            </a:r>
            <a:r>
              <a:rPr lang="en-US" altLang="ko-KR" dirty="0"/>
              <a:t> </a:t>
            </a:r>
            <a:r>
              <a:rPr lang="ko-KR" altLang="en-US" dirty="0"/>
              <a:t>이라는 가상환경 구축하고</a:t>
            </a:r>
            <a:endParaRPr lang="en-US" altLang="ko-KR" dirty="0"/>
          </a:p>
          <a:p>
            <a:r>
              <a:rPr lang="en-US" altLang="ko-KR" dirty="0" err="1"/>
              <a:t>Tesorflow</a:t>
            </a:r>
            <a:r>
              <a:rPr lang="en-US" altLang="ko-KR" dirty="0"/>
              <a:t> 1.5 </a:t>
            </a:r>
            <a:r>
              <a:rPr lang="ko-KR" altLang="en-US" dirty="0"/>
              <a:t>설치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C94FAB-AB89-4A0F-8564-1A239BDF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87" y="1075493"/>
            <a:ext cx="5728613" cy="519556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7331FD-FDCA-43C6-8179-EE90E157456D}"/>
              </a:ext>
            </a:extLst>
          </p:cNvPr>
          <p:cNvSpPr/>
          <p:nvPr/>
        </p:nvSpPr>
        <p:spPr>
          <a:xfrm>
            <a:off x="421183" y="1075493"/>
            <a:ext cx="2716567" cy="238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28D067-7E3B-4E82-8C62-F58A6B55FF4A}"/>
              </a:ext>
            </a:extLst>
          </p:cNvPr>
          <p:cNvSpPr/>
          <p:nvPr/>
        </p:nvSpPr>
        <p:spPr>
          <a:xfrm>
            <a:off x="367387" y="1314143"/>
            <a:ext cx="973141" cy="257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2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71B85-9F0E-4665-9603-8EA101B9E0A4}"/>
              </a:ext>
            </a:extLst>
          </p:cNvPr>
          <p:cNvSpPr txBox="1"/>
          <p:nvPr/>
        </p:nvSpPr>
        <p:spPr>
          <a:xfrm>
            <a:off x="7464399" y="3244334"/>
            <a:ext cx="430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1.5 </a:t>
            </a:r>
            <a:r>
              <a:rPr lang="ko-KR" altLang="en-US" dirty="0"/>
              <a:t>설치 성공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F0E3B2-9DB7-4DBA-AD51-C1D67C115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49" y="1129886"/>
            <a:ext cx="5678209" cy="50957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832579-FAEE-4E77-954D-E38E83B43A89}"/>
              </a:ext>
            </a:extLst>
          </p:cNvPr>
          <p:cNvSpPr/>
          <p:nvPr/>
        </p:nvSpPr>
        <p:spPr>
          <a:xfrm>
            <a:off x="324223" y="5763314"/>
            <a:ext cx="1953087" cy="238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7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DBA718-710D-47CC-9148-F1715F88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1065523"/>
            <a:ext cx="5872447" cy="52365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832579-FAEE-4E77-954D-E38E83B43A89}"/>
              </a:ext>
            </a:extLst>
          </p:cNvPr>
          <p:cNvSpPr/>
          <p:nvPr/>
        </p:nvSpPr>
        <p:spPr>
          <a:xfrm>
            <a:off x="355107" y="6063449"/>
            <a:ext cx="1953087" cy="238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71B85-9F0E-4665-9603-8EA101B9E0A4}"/>
              </a:ext>
            </a:extLst>
          </p:cNvPr>
          <p:cNvSpPr txBox="1"/>
          <p:nvPr/>
        </p:nvSpPr>
        <p:spPr>
          <a:xfrm>
            <a:off x="7464399" y="3244334"/>
            <a:ext cx="430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‘Hello, TensorFlow!’ </a:t>
            </a:r>
            <a:r>
              <a:rPr lang="ko-KR" altLang="en-US" dirty="0"/>
              <a:t> 출력 성공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5400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C23190-B46E-4AB7-8E27-9977435F7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10DFBC7-7F3D-493C-8E62-8AC413496CE5}"/>
              </a:ext>
            </a:extLst>
          </p:cNvPr>
          <p:cNvGrpSpPr/>
          <p:nvPr/>
        </p:nvGrpSpPr>
        <p:grpSpPr>
          <a:xfrm>
            <a:off x="426719" y="3429000"/>
            <a:ext cx="5669280" cy="3001327"/>
            <a:chOff x="426719" y="3429000"/>
            <a:chExt cx="5669280" cy="300132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482B2A-03CB-41D5-8F9D-3C8951FA16B2}"/>
                </a:ext>
              </a:extLst>
            </p:cNvPr>
            <p:cNvSpPr/>
            <p:nvPr/>
          </p:nvSpPr>
          <p:spPr>
            <a:xfrm>
              <a:off x="426719" y="3429000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A1D09E5-B749-4118-A87E-1555DA25F7B0}"/>
                </a:ext>
              </a:extLst>
            </p:cNvPr>
            <p:cNvGrpSpPr/>
            <p:nvPr/>
          </p:nvGrpSpPr>
          <p:grpSpPr>
            <a:xfrm>
              <a:off x="657911" y="3708260"/>
              <a:ext cx="3311336" cy="1636901"/>
              <a:chOff x="2700072" y="2021840"/>
              <a:chExt cx="4508960" cy="222892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83758A-134F-4C48-BC61-0CDEE265FE1F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251543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7130AE-AEBF-45E4-B9EB-40FADF62DB30}"/>
                  </a:ext>
                </a:extLst>
              </p:cNvPr>
              <p:cNvSpPr txBox="1"/>
              <p:nvPr/>
            </p:nvSpPr>
            <p:spPr>
              <a:xfrm>
                <a:off x="5281212" y="3119218"/>
                <a:ext cx="1927820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계획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1125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15718-A436-4B33-9888-6D6069879B2B}"/>
              </a:ext>
            </a:extLst>
          </p:cNvPr>
          <p:cNvSpPr txBox="1"/>
          <p:nvPr/>
        </p:nvSpPr>
        <p:spPr>
          <a:xfrm>
            <a:off x="659875" y="1078796"/>
            <a:ext cx="109068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DSP, 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반도체 공학</a:t>
            </a:r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전자회로</a:t>
            </a:r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한국 미술의 이해 중간고사 준비</a:t>
            </a:r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DSP, 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반도체 공학</a:t>
            </a:r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전자회로</a:t>
            </a:r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한국 미술의 이해 과제</a:t>
            </a:r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000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Tensorflow</a:t>
            </a:r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기초 다지기</a:t>
            </a:r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53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83488" y="3013501"/>
            <a:ext cx="3255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94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 ExtraBold</vt:lpstr>
      <vt:lpstr>한컴 윤고딕 230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Lim JuHyuck</cp:lastModifiedBy>
  <cp:revision>42</cp:revision>
  <dcterms:created xsi:type="dcterms:W3CDTF">2019-12-23T00:32:35Z</dcterms:created>
  <dcterms:modified xsi:type="dcterms:W3CDTF">2020-04-21T14:38:38Z</dcterms:modified>
</cp:coreProperties>
</file>