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77" r:id="rId4"/>
    <p:sldId id="272" r:id="rId5"/>
    <p:sldId id="278" r:id="rId6"/>
    <p:sldId id="280" r:id="rId7"/>
    <p:sldId id="281" r:id="rId8"/>
    <p:sldId id="284" r:id="rId9"/>
    <p:sldId id="279" r:id="rId10"/>
    <p:sldId id="283" r:id="rId11"/>
    <p:sldId id="27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35C25-D35E-464D-9B54-8660D15C5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7A115-446D-46B7-B669-1950C7C8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1B30E-17BC-4AC5-A2C4-C9BA020C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6370-0AD5-4D04-95A4-2277C5A410A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06C27-5CFD-4FAA-A2ED-5FC089D5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2EA05-0930-45C1-AF31-8FE36C90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65-4ED8-4F0A-88C7-F8B30FF81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2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36934-F592-4D5A-8EB8-8E404CD6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E10934-8710-4970-BA54-A24EF2B77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E2A85-E178-49E1-B030-288E9EDD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6370-0AD5-4D04-95A4-2277C5A410A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BE127-6F07-4B24-AF4C-57749C9C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6C6C4-4B11-492C-87AC-97A3DD2B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65-4ED8-4F0A-88C7-F8B30FF81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5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AE853D-705D-47A6-B6E1-9AB771ADF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733DD-E66F-4A48-8D39-07E555EA8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3342E-B0B0-45C9-BC74-ED951F90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6370-0AD5-4D04-95A4-2277C5A410A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93A44-0CA8-4EF6-8FEF-CD32A207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E5C45-2096-4652-8856-3926D489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65-4ED8-4F0A-88C7-F8B30FF81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7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8D05C-67AA-475F-B5A9-E5751CAC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A159B-7BAD-49E7-A9FB-DBE9938C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F16F8-96C3-475E-ABAB-E1F143AE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6370-0AD5-4D04-95A4-2277C5A410A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E5BE2-C3C3-466A-A665-E2C6D382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16714-A7A8-44CA-A802-A05930F6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65-4ED8-4F0A-88C7-F8B30FF81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1F7D4-E1DF-48F6-B6B5-A638492E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C3F79-73F9-46F2-9941-96E3014A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5CB9B-C5B7-4455-8D70-45D5CBE8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6370-0AD5-4D04-95A4-2277C5A410A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4E932-41D0-472A-8F20-1BF541DE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051E0-9C46-430F-8B37-76B594AE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65-4ED8-4F0A-88C7-F8B30FF81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A3F58-A42D-4A8C-A846-479DA315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D1518-56B6-4B5F-8EF4-59247F442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53E62-0264-45E1-B972-AFC3DF211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0C6E-2273-4D09-8121-B627AB84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6370-0AD5-4D04-95A4-2277C5A410A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94805-9597-48F8-A12D-DE80467E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E6A33-B22B-454C-A4CD-3B050E7A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65-4ED8-4F0A-88C7-F8B30FF81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DF646-EE2A-4FB8-8617-BB572150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149124-D024-4FFE-94F7-E510FFABC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9EE091-E5D3-4C2E-A8AE-7A67F99F9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E62C0C-BE13-476E-A19E-57579F07F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C2C605-D20A-4D73-A40D-1E21B6221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950A9D-5A4F-4B66-AB8B-634EE761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6370-0AD5-4D04-95A4-2277C5A410A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81D07-E310-4930-8350-E25D78C2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913B20-8248-446B-BB3E-E1E0E03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65-4ED8-4F0A-88C7-F8B30FF81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3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D2819-A808-4D3C-91C6-7A8C2356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0881B7-EA36-4B74-9314-6A6F02DC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6370-0AD5-4D04-95A4-2277C5A410A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6C65CA-A2F6-47F3-BDDB-E4ACC23D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F29408-356D-45B1-A9FE-3112D836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65-4ED8-4F0A-88C7-F8B30FF81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0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CDED4-04C2-4749-9B31-DC228210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6370-0AD5-4D04-95A4-2277C5A410A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06F79F-D343-4600-B4D5-870937BD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545409-6D22-490C-8EB4-DC620C92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65-4ED8-4F0A-88C7-F8B30FF81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2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16ED1-7AF8-456B-8D87-6E3F34C9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3DA88-B291-4A24-9BB5-FC50FD5F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BB3A01-8C70-482F-B460-B140230DA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56417-710F-45CA-9540-1C8DDFC0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6370-0AD5-4D04-95A4-2277C5A410A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16189-1D4B-4BD7-B9FA-2655936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C8F71-CA62-4D00-B824-1FEC4E81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65-4ED8-4F0A-88C7-F8B30FF81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5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1910B-DD59-46EB-B489-96326A05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A7A4F5-2F28-494E-B38D-3B8C1C9E1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716CB-08B1-4EAB-8F98-7DCE89BA9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BFCD9-0A8C-453E-B6BF-1109027C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6370-0AD5-4D04-95A4-2277C5A410A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7AE2B-821E-431D-85A3-2B6DBDF5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4AB8C-2915-40B4-95FB-491AB4AC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65-4ED8-4F0A-88C7-F8B30FF81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9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11705E-9137-4DC4-B7C8-9757460D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C7D35-96AD-4039-B025-943DE0DB3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DE02A-127D-4CB0-989B-0F8A40513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6370-0AD5-4D04-95A4-2277C5A410A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B0D76-0F15-45C4-AD0E-55273874E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39422-4BCA-4E04-867A-315E52E19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365-4ED8-4F0A-88C7-F8B30FF81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23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4228" y="2593645"/>
            <a:ext cx="522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도서관 관리 시스템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67648" y="4253536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한순규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송찬환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임준규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이연정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719736" y="2132856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19736" y="3933056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19736" y="2180481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24F78CA-6FCA-4367-B23E-6A226F609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61" y="872956"/>
            <a:ext cx="1034678" cy="10346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분석 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919536" y="1176701"/>
            <a:ext cx="8352928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19536" y="332656"/>
            <a:ext cx="8352928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6D79E8-0B65-45AB-B1E9-43C8F995C465}"/>
              </a:ext>
            </a:extLst>
          </p:cNvPr>
          <p:cNvSpPr txBox="1"/>
          <p:nvPr/>
        </p:nvSpPr>
        <p:spPr>
          <a:xfrm>
            <a:off x="1919536" y="1435971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개선 할 점 및 추가 구현 할 부분 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98C55-2356-4ADC-92E0-4E9971C1757C}"/>
              </a:ext>
            </a:extLst>
          </p:cNvPr>
          <p:cNvSpPr txBox="1"/>
          <p:nvPr/>
        </p:nvSpPr>
        <p:spPr>
          <a:xfrm>
            <a:off x="1919536" y="2528931"/>
            <a:ext cx="83529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Library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클래스를 상속 받아 대출 할 수 있는 또 하나의 객체를 쉽게 추가시켜서 사용하면 프로그램의 활용범위가 늘어날 것 같다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People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클래스를 상속 받아 관리자 계정을 추가하여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특별한 작업을 수행할 수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있고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유저의 성질도 또 다르게 지정 할 수 있다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콘솔을 이용하여 디자인 하는 방식으로 구현했지만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GUI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사용하여 더 직관적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디자인 하여 사용자들의 이용에 도움이 되도록 구현하면 더 좋을 것 같다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236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9736" y="2824362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800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719736" y="2708920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19736" y="378904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19736" y="275654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/>
          <p:cNvCxnSpPr/>
          <p:nvPr/>
        </p:nvCxnSpPr>
        <p:spPr>
          <a:xfrm>
            <a:off x="5064184" y="2992837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6740261" y="2753571"/>
            <a:ext cx="1929656" cy="436376"/>
            <a:chOff x="5350073" y="2329830"/>
            <a:chExt cx="1929656" cy="436376"/>
          </a:xfrm>
        </p:grpSpPr>
        <p:sp>
          <p:nvSpPr>
            <p:cNvPr id="48" name="직사각형 47"/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5031118" y="3060517"/>
            <a:ext cx="1886468" cy="441419"/>
            <a:chOff x="3640930" y="2636775"/>
            <a:chExt cx="1886468" cy="441419"/>
          </a:xfrm>
        </p:grpSpPr>
        <p:sp>
          <p:nvSpPr>
            <p:cNvPr id="47" name="직사각형 46"/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3283880" y="2748239"/>
            <a:ext cx="1939179" cy="441709"/>
            <a:chOff x="1893691" y="2324497"/>
            <a:chExt cx="1939179" cy="441709"/>
          </a:xfrm>
        </p:grpSpPr>
        <p:sp>
          <p:nvSpPr>
            <p:cNvPr id="11" name="직사각형 10"/>
            <p:cNvSpPr/>
            <p:nvPr/>
          </p:nvSpPr>
          <p:spPr>
            <a:xfrm rot="20700000">
              <a:off x="1893691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3153876" y="3204669"/>
            <a:ext cx="288032" cy="288032"/>
            <a:chOff x="1403648" y="1484784"/>
            <a:chExt cx="288032" cy="288032"/>
          </a:xfrm>
        </p:grpSpPr>
        <p:sp>
          <p:nvSpPr>
            <p:cNvPr id="17" name="타원 16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rgbClr val="1D62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81868" y="4356797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 구성 및 역할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2068" y="435853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및 목적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38252" y="435505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설계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66444" y="435679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분석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297892" y="3492701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754276" y="3492701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482468" y="2992837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47528" y="49117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47528" y="1052737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C8D9CEA-A2B9-4381-A922-06B036434877}"/>
              </a:ext>
            </a:extLst>
          </p:cNvPr>
          <p:cNvSpPr/>
          <p:nvPr/>
        </p:nvSpPr>
        <p:spPr>
          <a:xfrm>
            <a:off x="1919536" y="4023402"/>
            <a:ext cx="3957158" cy="19716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FAC1F93-2234-45F4-871A-78C952D76B02}"/>
              </a:ext>
            </a:extLst>
          </p:cNvPr>
          <p:cNvSpPr/>
          <p:nvPr/>
        </p:nvSpPr>
        <p:spPr>
          <a:xfrm>
            <a:off x="6227622" y="4025064"/>
            <a:ext cx="3957158" cy="19716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AB17444-BC59-429D-B8C3-66293C8BC8DF}"/>
              </a:ext>
            </a:extLst>
          </p:cNvPr>
          <p:cNvSpPr/>
          <p:nvPr/>
        </p:nvSpPr>
        <p:spPr>
          <a:xfrm>
            <a:off x="6227622" y="1835451"/>
            <a:ext cx="3957158" cy="19716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99919FC-2347-443E-979E-92865ACC2857}"/>
              </a:ext>
            </a:extLst>
          </p:cNvPr>
          <p:cNvSpPr/>
          <p:nvPr/>
        </p:nvSpPr>
        <p:spPr>
          <a:xfrm>
            <a:off x="1919536" y="1831363"/>
            <a:ext cx="3957158" cy="19716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47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 구성 및 역할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919536" y="1176701"/>
            <a:ext cx="8352928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19536" y="332656"/>
            <a:ext cx="8352928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B7855C-1071-4D10-A673-18D585764920}"/>
              </a:ext>
            </a:extLst>
          </p:cNvPr>
          <p:cNvSpPr txBox="1"/>
          <p:nvPr/>
        </p:nvSpPr>
        <p:spPr>
          <a:xfrm>
            <a:off x="2007220" y="2042922"/>
            <a:ext cx="4003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한순규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입출력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34FC6-C056-4D70-AF38-23FC20891B5C}"/>
              </a:ext>
            </a:extLst>
          </p:cNvPr>
          <p:cNvSpPr txBox="1"/>
          <p:nvPr/>
        </p:nvSpPr>
        <p:spPr>
          <a:xfrm>
            <a:off x="6315305" y="4281556"/>
            <a:ext cx="4003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이연정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대출 및 반납 등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메소드 구현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88A18-269C-4560-9EAC-A6E6DC9293E3}"/>
              </a:ext>
            </a:extLst>
          </p:cNvPr>
          <p:cNvSpPr txBox="1"/>
          <p:nvPr/>
        </p:nvSpPr>
        <p:spPr>
          <a:xfrm>
            <a:off x="2005028" y="4281556"/>
            <a:ext cx="4003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임준규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Controller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및 버그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픽스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1D11-D7B0-4A57-A70D-CDFF766A100E}"/>
              </a:ext>
            </a:extLst>
          </p:cNvPr>
          <p:cNvSpPr txBox="1"/>
          <p:nvPr/>
        </p:nvSpPr>
        <p:spPr>
          <a:xfrm>
            <a:off x="6315306" y="2038068"/>
            <a:ext cx="4003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송찬환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전체적 원활한 구동을 위한 디자인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28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3" grpId="0" animBg="1"/>
      <p:bldP spid="2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주제 및 목적 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919536" y="1176701"/>
            <a:ext cx="8352928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19536" y="332656"/>
            <a:ext cx="8352928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645124-BC9B-44CB-B150-B1A9878B81FE}"/>
              </a:ext>
            </a:extLst>
          </p:cNvPr>
          <p:cNvSpPr txBox="1"/>
          <p:nvPr/>
        </p:nvSpPr>
        <p:spPr>
          <a:xfrm>
            <a:off x="1847528" y="2151727"/>
            <a:ext cx="8587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도서관 관리 시스템 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목적 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 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관리자 권한으로 책을 추가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	       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 관리를 하고 회원 권한으로 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      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책 대출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반납을 한다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설계 구조 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919536" y="1176701"/>
            <a:ext cx="8352928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19536" y="332656"/>
            <a:ext cx="8352928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056ED6-9C42-428A-87DC-84500ECC9247}"/>
              </a:ext>
            </a:extLst>
          </p:cNvPr>
          <p:cNvSpPr txBox="1"/>
          <p:nvPr/>
        </p:nvSpPr>
        <p:spPr>
          <a:xfrm>
            <a:off x="1919536" y="1482137"/>
            <a:ext cx="1674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 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C5F15A-EAD3-43D8-9726-4C503081D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446" y="1482137"/>
            <a:ext cx="4140077" cy="495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2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설계 구조 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919536" y="1176701"/>
            <a:ext cx="8352928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19536" y="332656"/>
            <a:ext cx="8352928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056ED6-9C42-428A-87DC-84500ECC9247}"/>
              </a:ext>
            </a:extLst>
          </p:cNvPr>
          <p:cNvSpPr txBox="1"/>
          <p:nvPr/>
        </p:nvSpPr>
        <p:spPr>
          <a:xfrm>
            <a:off x="1919536" y="1486255"/>
            <a:ext cx="2807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•MVC 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896F0-000D-4115-846C-CCBD29C08E13}"/>
              </a:ext>
            </a:extLst>
          </p:cNvPr>
          <p:cNvSpPr txBox="1"/>
          <p:nvPr/>
        </p:nvSpPr>
        <p:spPr>
          <a:xfrm>
            <a:off x="2473750" y="3998186"/>
            <a:ext cx="178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View</a:t>
            </a: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콘솔 출력 담당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E5912-35DC-495C-BFAA-659175C5A914}"/>
              </a:ext>
            </a:extLst>
          </p:cNvPr>
          <p:cNvSpPr txBox="1"/>
          <p:nvPr/>
        </p:nvSpPr>
        <p:spPr>
          <a:xfrm>
            <a:off x="2424695" y="2380583"/>
            <a:ext cx="3671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</a:t>
            </a: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데이터의 저장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등의 일을 담당하면서 파일 시스템에 데이터를 저장하고 읽어온다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DA7E3-D884-45F4-983C-5D3960AC88F1}"/>
              </a:ext>
            </a:extLst>
          </p:cNvPr>
          <p:cNvSpPr txBox="1"/>
          <p:nvPr/>
        </p:nvSpPr>
        <p:spPr>
          <a:xfrm>
            <a:off x="2424695" y="4839797"/>
            <a:ext cx="2580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Controller</a:t>
            </a: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사이를 제어하는 역할을 한다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A7FD5-F1AB-4121-80FF-F16CD5939AD4}"/>
              </a:ext>
            </a:extLst>
          </p:cNvPr>
          <p:cNvSpPr txBox="1"/>
          <p:nvPr/>
        </p:nvSpPr>
        <p:spPr>
          <a:xfrm>
            <a:off x="6682772" y="3074856"/>
            <a:ext cx="4155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-Book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책에 대한 데이터가 저장되는 부분으로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linkedlist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만들어 관리한다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F6E37-C4A6-4839-B57D-CD2C68760524}"/>
              </a:ext>
            </a:extLst>
          </p:cNvPr>
          <p:cNvSpPr txBox="1"/>
          <p:nvPr/>
        </p:nvSpPr>
        <p:spPr>
          <a:xfrm>
            <a:off x="6682772" y="4182852"/>
            <a:ext cx="4155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Person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객체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회원에 대한 데이터가 저장되는 부분으로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linkedlist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만들어 관리한다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3498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주요 기능  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919536" y="1176701"/>
            <a:ext cx="8352928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19536" y="332656"/>
            <a:ext cx="8352928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056ED6-9C42-428A-87DC-84500ECC9247}"/>
              </a:ext>
            </a:extLst>
          </p:cNvPr>
          <p:cNvSpPr txBox="1"/>
          <p:nvPr/>
        </p:nvSpPr>
        <p:spPr>
          <a:xfrm>
            <a:off x="1919536" y="1486255"/>
            <a:ext cx="2807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 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59A8F-3405-4477-A55E-F4F94EB6A17A}"/>
              </a:ext>
            </a:extLst>
          </p:cNvPr>
          <p:cNvSpPr txBox="1"/>
          <p:nvPr/>
        </p:nvSpPr>
        <p:spPr>
          <a:xfrm>
            <a:off x="2298112" y="2551837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입출력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반납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 추가 </a:t>
            </a:r>
          </a:p>
        </p:txBody>
      </p:sp>
    </p:spTree>
    <p:extLst>
      <p:ext uri="{BB962C8B-B14F-4D97-AF65-F5344CB8AC3E}">
        <p14:creationId xmlns:p14="http://schemas.microsoft.com/office/powerpoint/2010/main" val="4546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주요 기능 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입출력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919536" y="1176701"/>
            <a:ext cx="8352928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19536" y="332656"/>
            <a:ext cx="8352928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056ED6-9C42-428A-87DC-84500ECC9247}"/>
              </a:ext>
            </a:extLst>
          </p:cNvPr>
          <p:cNvSpPr txBox="1"/>
          <p:nvPr/>
        </p:nvSpPr>
        <p:spPr>
          <a:xfrm>
            <a:off x="1919536" y="1566049"/>
            <a:ext cx="2807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입출력 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D6D97-A3B6-4F19-8FAB-FEB123938B34}"/>
              </a:ext>
            </a:extLst>
          </p:cNvPr>
          <p:cNvSpPr txBox="1"/>
          <p:nvPr/>
        </p:nvSpPr>
        <p:spPr>
          <a:xfrm>
            <a:off x="1919536" y="2540171"/>
            <a:ext cx="406005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fileWirte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fileRead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함수를 사용해서 대출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반납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책 추가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등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모든 작업이 성공했으면 파일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입출력이 일어난다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중간에 콘솔 창을 강제 종료해도 성공을 했다면 파일에 저장 되어있다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6B3A4F-1EFA-47A8-A95A-5B86F339F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32" y="1555048"/>
            <a:ext cx="4219575" cy="3324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ED87CF-9567-41F9-8EB7-6A89DD81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469" y="5080658"/>
            <a:ext cx="30099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7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분석 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919536" y="1176701"/>
            <a:ext cx="8352928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19536" y="332656"/>
            <a:ext cx="8352928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6D79E8-0B65-45AB-B1E9-43C8F995C465}"/>
              </a:ext>
            </a:extLst>
          </p:cNvPr>
          <p:cNvSpPr txBox="1"/>
          <p:nvPr/>
        </p:nvSpPr>
        <p:spPr>
          <a:xfrm>
            <a:off x="1919536" y="1435971"/>
            <a:ext cx="2807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어려웠던 점 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CD5FE-8BB4-4850-9203-39AA47821442}"/>
              </a:ext>
            </a:extLst>
          </p:cNvPr>
          <p:cNvSpPr txBox="1"/>
          <p:nvPr/>
        </p:nvSpPr>
        <p:spPr>
          <a:xfrm>
            <a:off x="2014845" y="2547644"/>
            <a:ext cx="8162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큰 프로젝트에서 여러 인원들이 많은 메소드들을 구현하여 프로젝트를 하여 메소드들의 사용에 어려움을 느꼈다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개발자들 간의 의견이나 구현 방식에서 차이가 있을 수 있음을 느꼈다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3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연정 이</dc:creator>
  <cp:lastModifiedBy>연정 이</cp:lastModifiedBy>
  <cp:revision>49</cp:revision>
  <dcterms:created xsi:type="dcterms:W3CDTF">2019-12-04T14:44:32Z</dcterms:created>
  <dcterms:modified xsi:type="dcterms:W3CDTF">2019-12-05T14:37:24Z</dcterms:modified>
</cp:coreProperties>
</file>