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9"/>
  </p:normalViewPr>
  <p:slideViewPr>
    <p:cSldViewPr snapToGrid="0" snapToObjects="1">
      <p:cViewPr>
        <p:scale>
          <a:sx n="95" d="100"/>
          <a:sy n="95" d="100"/>
        </p:scale>
        <p:origin x="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4CD3A-1698-6341-8E08-38626E168BBD}" type="doc">
      <dgm:prSet loTypeId="urn:microsoft.com/office/officeart/2005/8/layout/cycle4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03AD0D-33F7-BC4A-AD79-8DE8EE8A33E8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056199C4-6EA2-C14B-982B-3FCEE67B5B8F}" type="parTrans" cxnId="{275419F0-E18B-2A47-8935-C89D2BC42234}">
      <dgm:prSet/>
      <dgm:spPr/>
      <dgm:t>
        <a:bodyPr/>
        <a:lstStyle/>
        <a:p>
          <a:endParaRPr lang="en-US"/>
        </a:p>
      </dgm:t>
    </dgm:pt>
    <dgm:pt modelId="{5C647F73-EDFD-4A43-867F-15181660044D}" type="sibTrans" cxnId="{275419F0-E18B-2A47-8935-C89D2BC42234}">
      <dgm:prSet/>
      <dgm:spPr/>
      <dgm:t>
        <a:bodyPr/>
        <a:lstStyle/>
        <a:p>
          <a:endParaRPr lang="en-US"/>
        </a:p>
      </dgm:t>
    </dgm:pt>
    <dgm:pt modelId="{B0D14520-0330-2848-9408-504F118EE64C}">
      <dgm:prSet phldrT="[Text]" custT="1"/>
      <dgm:spPr/>
      <dgm:t>
        <a:bodyPr/>
        <a:lstStyle/>
        <a:p>
          <a:r>
            <a:rPr lang="en-US" sz="1000" dirty="0"/>
            <a:t>Android application</a:t>
          </a:r>
        </a:p>
      </dgm:t>
    </dgm:pt>
    <dgm:pt modelId="{239B02FE-20AF-2E4F-AE33-3F05E1ECB8B1}" type="parTrans" cxnId="{501BEE7E-AF59-9941-8D47-714BF5625595}">
      <dgm:prSet/>
      <dgm:spPr/>
      <dgm:t>
        <a:bodyPr/>
        <a:lstStyle/>
        <a:p>
          <a:endParaRPr lang="en-US"/>
        </a:p>
      </dgm:t>
    </dgm:pt>
    <dgm:pt modelId="{CBEBEBF5-B7E3-4749-B9CF-A9D13C3DCC4A}" type="sibTrans" cxnId="{501BEE7E-AF59-9941-8D47-714BF5625595}">
      <dgm:prSet/>
      <dgm:spPr/>
      <dgm:t>
        <a:bodyPr/>
        <a:lstStyle/>
        <a:p>
          <a:endParaRPr lang="en-US"/>
        </a:p>
      </dgm:t>
    </dgm:pt>
    <dgm:pt modelId="{6ECF57D6-A4D9-1A47-9DF3-AECA1ED2A6D5}">
      <dgm:prSet phldrT="[Text]"/>
      <dgm:spPr/>
      <dgm:t>
        <a:bodyPr/>
        <a:lstStyle/>
        <a:p>
          <a:r>
            <a:rPr lang="en-US" dirty="0"/>
            <a:t>Purpose</a:t>
          </a:r>
        </a:p>
      </dgm:t>
    </dgm:pt>
    <dgm:pt modelId="{B2AF2907-508F-7743-AC81-7A7A25BC6920}" type="parTrans" cxnId="{BC492CED-8F9B-3F4E-95AE-D2B46EC4C17C}">
      <dgm:prSet/>
      <dgm:spPr/>
      <dgm:t>
        <a:bodyPr/>
        <a:lstStyle/>
        <a:p>
          <a:endParaRPr lang="en-US"/>
        </a:p>
      </dgm:t>
    </dgm:pt>
    <dgm:pt modelId="{8E194802-24D8-B744-A821-ED1899BC58E1}" type="sibTrans" cxnId="{BC492CED-8F9B-3F4E-95AE-D2B46EC4C17C}">
      <dgm:prSet/>
      <dgm:spPr/>
      <dgm:t>
        <a:bodyPr/>
        <a:lstStyle/>
        <a:p>
          <a:endParaRPr lang="en-US"/>
        </a:p>
      </dgm:t>
    </dgm:pt>
    <dgm:pt modelId="{360CD770-9224-C446-9048-7D05CBCB4CF5}">
      <dgm:prSet phldrT="[Text]" custT="1"/>
      <dgm:spPr/>
      <dgm:t>
        <a:bodyPr/>
        <a:lstStyle/>
        <a:p>
          <a:r>
            <a:rPr lang="en-US" sz="1000" dirty="0"/>
            <a:t>Increased collaboration between juniors and seniors </a:t>
          </a:r>
        </a:p>
      </dgm:t>
    </dgm:pt>
    <dgm:pt modelId="{89071F19-9D2E-1F42-A7BD-8337FC9B7745}" type="parTrans" cxnId="{6874DC70-E262-8344-8B09-404D87CAC3E2}">
      <dgm:prSet/>
      <dgm:spPr/>
      <dgm:t>
        <a:bodyPr/>
        <a:lstStyle/>
        <a:p>
          <a:endParaRPr lang="en-US"/>
        </a:p>
      </dgm:t>
    </dgm:pt>
    <dgm:pt modelId="{A0C11738-C0F3-8A42-9AEC-3AAB84CABAC6}" type="sibTrans" cxnId="{6874DC70-E262-8344-8B09-404D87CAC3E2}">
      <dgm:prSet/>
      <dgm:spPr/>
      <dgm:t>
        <a:bodyPr/>
        <a:lstStyle/>
        <a:p>
          <a:endParaRPr lang="en-US"/>
        </a:p>
      </dgm:t>
    </dgm:pt>
    <dgm:pt modelId="{2A42CEDA-D662-5D43-9367-07AE17170B1F}">
      <dgm:prSet phldrT="[Text]"/>
      <dgm:spPr/>
      <dgm:t>
        <a:bodyPr/>
        <a:lstStyle/>
        <a:p>
          <a:r>
            <a:rPr lang="en-US" dirty="0"/>
            <a:t>User </a:t>
          </a:r>
        </a:p>
        <a:p>
          <a:r>
            <a:rPr lang="en-US" dirty="0"/>
            <a:t>Applications</a:t>
          </a:r>
        </a:p>
      </dgm:t>
    </dgm:pt>
    <dgm:pt modelId="{6B3B1704-F14D-F849-ABA1-EEA4E30E895D}" type="parTrans" cxnId="{533E1F11-DFFD-314C-A304-3246611E4EC0}">
      <dgm:prSet/>
      <dgm:spPr/>
      <dgm:t>
        <a:bodyPr/>
        <a:lstStyle/>
        <a:p>
          <a:endParaRPr lang="en-US"/>
        </a:p>
      </dgm:t>
    </dgm:pt>
    <dgm:pt modelId="{C89C8BC7-EBC8-084E-A53B-72123DF7B20E}" type="sibTrans" cxnId="{533E1F11-DFFD-314C-A304-3246611E4EC0}">
      <dgm:prSet/>
      <dgm:spPr/>
      <dgm:t>
        <a:bodyPr/>
        <a:lstStyle/>
        <a:p>
          <a:endParaRPr lang="en-US"/>
        </a:p>
      </dgm:t>
    </dgm:pt>
    <dgm:pt modelId="{4988E04B-43C8-BD43-B1AC-0B940CE5A066}">
      <dgm:prSet phldrT="[Text]" custT="1"/>
      <dgm:spPr/>
      <dgm:t>
        <a:bodyPr/>
        <a:lstStyle/>
        <a:p>
          <a:r>
            <a:rPr lang="en-US" sz="1200" dirty="0"/>
            <a:t>Ability to collaborate with fellow peers</a:t>
          </a:r>
        </a:p>
      </dgm:t>
    </dgm:pt>
    <dgm:pt modelId="{4C8302AD-C9A6-2D43-BA35-907F915D4B2B}" type="parTrans" cxnId="{34877F84-8588-A14F-BD0D-6D7B82C315BA}">
      <dgm:prSet/>
      <dgm:spPr/>
      <dgm:t>
        <a:bodyPr/>
        <a:lstStyle/>
        <a:p>
          <a:endParaRPr lang="en-US"/>
        </a:p>
      </dgm:t>
    </dgm:pt>
    <dgm:pt modelId="{92A67F4F-FA20-CA4B-9DA5-E6BD15C8B28F}" type="sibTrans" cxnId="{34877F84-8588-A14F-BD0D-6D7B82C315BA}">
      <dgm:prSet/>
      <dgm:spPr/>
      <dgm:t>
        <a:bodyPr/>
        <a:lstStyle/>
        <a:p>
          <a:endParaRPr lang="en-US"/>
        </a:p>
      </dgm:t>
    </dgm:pt>
    <dgm:pt modelId="{6758C3F7-68A1-7941-8508-48B0177C23E0}">
      <dgm:prSet phldrT="[Text]"/>
      <dgm:spPr/>
      <dgm:t>
        <a:bodyPr/>
        <a:lstStyle/>
        <a:p>
          <a:r>
            <a:rPr lang="en-US" dirty="0"/>
            <a:t>Target Audience</a:t>
          </a:r>
        </a:p>
      </dgm:t>
    </dgm:pt>
    <dgm:pt modelId="{00F8C57B-E103-E24F-9A3C-CC768697463B}" type="parTrans" cxnId="{5C2D4C37-A239-BA40-B398-C9412144AE2D}">
      <dgm:prSet/>
      <dgm:spPr/>
      <dgm:t>
        <a:bodyPr/>
        <a:lstStyle/>
        <a:p>
          <a:endParaRPr lang="en-US"/>
        </a:p>
      </dgm:t>
    </dgm:pt>
    <dgm:pt modelId="{1BFCF199-2428-5741-B88D-E00780056CC7}" type="sibTrans" cxnId="{5C2D4C37-A239-BA40-B398-C9412144AE2D}">
      <dgm:prSet/>
      <dgm:spPr/>
      <dgm:t>
        <a:bodyPr/>
        <a:lstStyle/>
        <a:p>
          <a:endParaRPr lang="en-US"/>
        </a:p>
      </dgm:t>
    </dgm:pt>
    <dgm:pt modelId="{184C267E-4624-824B-AB85-DE311A6CDB69}">
      <dgm:prSet phldrT="[Text]" custT="1"/>
      <dgm:spPr/>
      <dgm:t>
        <a:bodyPr/>
        <a:lstStyle/>
        <a:p>
          <a:r>
            <a:rPr lang="en-US" sz="1400" dirty="0"/>
            <a:t>NUS Students (mainly targeted at undergraduates)</a:t>
          </a:r>
        </a:p>
      </dgm:t>
    </dgm:pt>
    <dgm:pt modelId="{17B62E41-889A-194F-8772-F622ED1D0349}" type="parTrans" cxnId="{B4D1FB48-D91C-6344-B464-11E04162CFC7}">
      <dgm:prSet/>
      <dgm:spPr/>
      <dgm:t>
        <a:bodyPr/>
        <a:lstStyle/>
        <a:p>
          <a:endParaRPr lang="en-US"/>
        </a:p>
      </dgm:t>
    </dgm:pt>
    <dgm:pt modelId="{A68D531F-DFCA-F042-BA49-4323D1417CE3}" type="sibTrans" cxnId="{B4D1FB48-D91C-6344-B464-11E04162CFC7}">
      <dgm:prSet/>
      <dgm:spPr/>
      <dgm:t>
        <a:bodyPr/>
        <a:lstStyle/>
        <a:p>
          <a:endParaRPr lang="en-US"/>
        </a:p>
      </dgm:t>
    </dgm:pt>
    <dgm:pt modelId="{B3A2BB3A-7FCD-144B-9A39-8CD1F580599D}">
      <dgm:prSet phldrT="[Text]" custT="1"/>
      <dgm:spPr/>
      <dgm:t>
        <a:bodyPr/>
        <a:lstStyle/>
        <a:p>
          <a:r>
            <a:rPr lang="en-US" sz="1000" dirty="0"/>
            <a:t>Developed in Android Studio</a:t>
          </a:r>
        </a:p>
      </dgm:t>
    </dgm:pt>
    <dgm:pt modelId="{FDAC4B59-8418-A34D-8FD7-0BF134B4FCB3}" type="parTrans" cxnId="{D8F5473E-49F1-0248-BABF-6226171F9530}">
      <dgm:prSet/>
      <dgm:spPr/>
      <dgm:t>
        <a:bodyPr/>
        <a:lstStyle/>
        <a:p>
          <a:endParaRPr lang="en-US"/>
        </a:p>
      </dgm:t>
    </dgm:pt>
    <dgm:pt modelId="{157200AA-805E-3543-9D67-1289C204E3B6}" type="sibTrans" cxnId="{D8F5473E-49F1-0248-BABF-6226171F9530}">
      <dgm:prSet/>
      <dgm:spPr/>
      <dgm:t>
        <a:bodyPr/>
        <a:lstStyle/>
        <a:p>
          <a:endParaRPr lang="en-US"/>
        </a:p>
      </dgm:t>
    </dgm:pt>
    <dgm:pt modelId="{66E8C9E3-9FD4-7747-84A6-A0A729953C92}">
      <dgm:prSet phldrT="[Text]" custT="1"/>
      <dgm:spPr/>
      <dgm:t>
        <a:bodyPr/>
        <a:lstStyle/>
        <a:p>
          <a:r>
            <a:rPr lang="en-US" sz="1000" dirty="0"/>
            <a:t>Allows students to book, and host common study sessions based on modules taken</a:t>
          </a:r>
        </a:p>
      </dgm:t>
    </dgm:pt>
    <dgm:pt modelId="{6C4B1E0A-05FF-8B4A-BD72-A44EABD7AC40}" type="parTrans" cxnId="{64E0B05D-F537-AF42-8B99-0C36048C9C6A}">
      <dgm:prSet/>
      <dgm:spPr/>
      <dgm:t>
        <a:bodyPr/>
        <a:lstStyle/>
        <a:p>
          <a:endParaRPr lang="en-US"/>
        </a:p>
      </dgm:t>
    </dgm:pt>
    <dgm:pt modelId="{B19BBAAF-1745-6D46-B63A-944D513E6A93}" type="sibTrans" cxnId="{64E0B05D-F537-AF42-8B99-0C36048C9C6A}">
      <dgm:prSet/>
      <dgm:spPr/>
      <dgm:t>
        <a:bodyPr/>
        <a:lstStyle/>
        <a:p>
          <a:endParaRPr lang="en-US"/>
        </a:p>
      </dgm:t>
    </dgm:pt>
    <dgm:pt modelId="{2CC4FAE8-D963-7945-BD1A-F0B1F720C598}">
      <dgm:prSet phldrT="[Text]" custT="1"/>
      <dgm:spPr/>
      <dgm:t>
        <a:bodyPr/>
        <a:lstStyle/>
        <a:p>
          <a:r>
            <a:rPr lang="en-US" sz="1000" dirty="0"/>
            <a:t>Additional resources for all students to benefit from </a:t>
          </a:r>
        </a:p>
      </dgm:t>
    </dgm:pt>
    <dgm:pt modelId="{9FF23714-A338-0046-96CC-8AB95B95B9CB}" type="parTrans" cxnId="{B42EB076-8BEE-6344-B55D-7B66BD440F49}">
      <dgm:prSet/>
      <dgm:spPr/>
      <dgm:t>
        <a:bodyPr/>
        <a:lstStyle/>
        <a:p>
          <a:endParaRPr lang="en-US"/>
        </a:p>
      </dgm:t>
    </dgm:pt>
    <dgm:pt modelId="{9EA4008B-474C-A64D-92AF-7102BC780D93}" type="sibTrans" cxnId="{B42EB076-8BEE-6344-B55D-7B66BD440F49}">
      <dgm:prSet/>
      <dgm:spPr/>
      <dgm:t>
        <a:bodyPr/>
        <a:lstStyle/>
        <a:p>
          <a:endParaRPr lang="en-US"/>
        </a:p>
      </dgm:t>
    </dgm:pt>
    <dgm:pt modelId="{58742A43-7D3F-FB48-B88A-FEA55DBD5DC4}">
      <dgm:prSet phldrT="[Text]" custT="1"/>
      <dgm:spPr/>
      <dgm:t>
        <a:bodyPr/>
        <a:lstStyle/>
        <a:p>
          <a:r>
            <a:rPr lang="en-US" sz="1200" dirty="0"/>
            <a:t>Access to study sessions around NUS</a:t>
          </a:r>
        </a:p>
      </dgm:t>
    </dgm:pt>
    <dgm:pt modelId="{F5447471-0F97-1140-AE89-099B21D82236}" type="parTrans" cxnId="{9C1895F5-04DE-7A4C-BB25-10410A468CB8}">
      <dgm:prSet/>
      <dgm:spPr/>
      <dgm:t>
        <a:bodyPr/>
        <a:lstStyle/>
        <a:p>
          <a:endParaRPr lang="en-US"/>
        </a:p>
      </dgm:t>
    </dgm:pt>
    <dgm:pt modelId="{82A2D7D2-C904-6548-8597-1407A8377AA3}" type="sibTrans" cxnId="{9C1895F5-04DE-7A4C-BB25-10410A468CB8}">
      <dgm:prSet/>
      <dgm:spPr/>
      <dgm:t>
        <a:bodyPr/>
        <a:lstStyle/>
        <a:p>
          <a:endParaRPr lang="en-US"/>
        </a:p>
      </dgm:t>
    </dgm:pt>
    <dgm:pt modelId="{A10E88B3-42B5-C04D-867B-5B3C7D63D637}" type="pres">
      <dgm:prSet presAssocID="{8C44CD3A-1698-6341-8E08-38626E168BB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6C56F2C9-389E-3145-BDB0-4610CD363F42}" type="pres">
      <dgm:prSet presAssocID="{8C44CD3A-1698-6341-8E08-38626E168BBD}" presName="children" presStyleCnt="0"/>
      <dgm:spPr/>
    </dgm:pt>
    <dgm:pt modelId="{261EAACE-3BD7-2143-B5E3-E35A5E97CDF6}" type="pres">
      <dgm:prSet presAssocID="{8C44CD3A-1698-6341-8E08-38626E168BBD}" presName="child1group" presStyleCnt="0"/>
      <dgm:spPr/>
    </dgm:pt>
    <dgm:pt modelId="{495C933A-1FFC-5146-82D2-D2DBBB961651}" type="pres">
      <dgm:prSet presAssocID="{8C44CD3A-1698-6341-8E08-38626E168BBD}" presName="child1" presStyleLbl="bgAcc1" presStyleIdx="0" presStyleCnt="4"/>
      <dgm:spPr/>
    </dgm:pt>
    <dgm:pt modelId="{700E027E-8B58-C544-84EB-2BE3FA627F1F}" type="pres">
      <dgm:prSet presAssocID="{8C44CD3A-1698-6341-8E08-38626E168BBD}" presName="child1Text" presStyleLbl="bgAcc1" presStyleIdx="0" presStyleCnt="4">
        <dgm:presLayoutVars>
          <dgm:bulletEnabled val="1"/>
        </dgm:presLayoutVars>
      </dgm:prSet>
      <dgm:spPr/>
    </dgm:pt>
    <dgm:pt modelId="{A38BC0CE-4BED-7645-A38E-388B4B9E202A}" type="pres">
      <dgm:prSet presAssocID="{8C44CD3A-1698-6341-8E08-38626E168BBD}" presName="child2group" presStyleCnt="0"/>
      <dgm:spPr/>
    </dgm:pt>
    <dgm:pt modelId="{0884491B-BAB7-234F-8CF2-5526B8AD40B1}" type="pres">
      <dgm:prSet presAssocID="{8C44CD3A-1698-6341-8E08-38626E168BBD}" presName="child2" presStyleLbl="bgAcc1" presStyleIdx="1" presStyleCnt="4"/>
      <dgm:spPr/>
    </dgm:pt>
    <dgm:pt modelId="{428AB211-5461-FA4D-BA28-E86CACF045B3}" type="pres">
      <dgm:prSet presAssocID="{8C44CD3A-1698-6341-8E08-38626E168BBD}" presName="child2Text" presStyleLbl="bgAcc1" presStyleIdx="1" presStyleCnt="4">
        <dgm:presLayoutVars>
          <dgm:bulletEnabled val="1"/>
        </dgm:presLayoutVars>
      </dgm:prSet>
      <dgm:spPr/>
    </dgm:pt>
    <dgm:pt modelId="{17ADC47E-2DD8-5E4E-B749-DAA64F7505BB}" type="pres">
      <dgm:prSet presAssocID="{8C44CD3A-1698-6341-8E08-38626E168BBD}" presName="child3group" presStyleCnt="0"/>
      <dgm:spPr/>
    </dgm:pt>
    <dgm:pt modelId="{77FE998E-BEB9-094A-83FD-BC99D1C06268}" type="pres">
      <dgm:prSet presAssocID="{8C44CD3A-1698-6341-8E08-38626E168BBD}" presName="child3" presStyleLbl="bgAcc1" presStyleIdx="2" presStyleCnt="4"/>
      <dgm:spPr/>
    </dgm:pt>
    <dgm:pt modelId="{D92F9E69-516F-EF46-B67F-25CC5B1F3A16}" type="pres">
      <dgm:prSet presAssocID="{8C44CD3A-1698-6341-8E08-38626E168BBD}" presName="child3Text" presStyleLbl="bgAcc1" presStyleIdx="2" presStyleCnt="4">
        <dgm:presLayoutVars>
          <dgm:bulletEnabled val="1"/>
        </dgm:presLayoutVars>
      </dgm:prSet>
      <dgm:spPr/>
    </dgm:pt>
    <dgm:pt modelId="{D77E0734-8902-AD44-BBA3-8C6783CA085C}" type="pres">
      <dgm:prSet presAssocID="{8C44CD3A-1698-6341-8E08-38626E168BBD}" presName="child4group" presStyleCnt="0"/>
      <dgm:spPr/>
    </dgm:pt>
    <dgm:pt modelId="{3FE1B2BF-032E-2C4D-9216-6DCCF3273F19}" type="pres">
      <dgm:prSet presAssocID="{8C44CD3A-1698-6341-8E08-38626E168BBD}" presName="child4" presStyleLbl="bgAcc1" presStyleIdx="3" presStyleCnt="4"/>
      <dgm:spPr/>
    </dgm:pt>
    <dgm:pt modelId="{55E5CAF6-C853-AC41-9716-7021C9CE4416}" type="pres">
      <dgm:prSet presAssocID="{8C44CD3A-1698-6341-8E08-38626E168BBD}" presName="child4Text" presStyleLbl="bgAcc1" presStyleIdx="3" presStyleCnt="4">
        <dgm:presLayoutVars>
          <dgm:bulletEnabled val="1"/>
        </dgm:presLayoutVars>
      </dgm:prSet>
      <dgm:spPr/>
    </dgm:pt>
    <dgm:pt modelId="{08369AF3-854C-F84D-923D-A5403AE3A78B}" type="pres">
      <dgm:prSet presAssocID="{8C44CD3A-1698-6341-8E08-38626E168BBD}" presName="childPlaceholder" presStyleCnt="0"/>
      <dgm:spPr/>
    </dgm:pt>
    <dgm:pt modelId="{0858E0F4-7FC1-5C4E-A9F0-F53F21399D0F}" type="pres">
      <dgm:prSet presAssocID="{8C44CD3A-1698-6341-8E08-38626E168BBD}" presName="circle" presStyleCnt="0"/>
      <dgm:spPr/>
    </dgm:pt>
    <dgm:pt modelId="{D34B79DB-BF2B-6E42-8B2E-6D816A31FD0C}" type="pres">
      <dgm:prSet presAssocID="{8C44CD3A-1698-6341-8E08-38626E168BB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775C93B-0B0E-5547-A05C-358E524AFA99}" type="pres">
      <dgm:prSet presAssocID="{8C44CD3A-1698-6341-8E08-38626E168BB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E01CD10-B4F8-A243-B654-14BF2FAC60B4}" type="pres">
      <dgm:prSet presAssocID="{8C44CD3A-1698-6341-8E08-38626E168BB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1DBADE3-3751-B443-B4E7-3FD97BB71292}" type="pres">
      <dgm:prSet presAssocID="{8C44CD3A-1698-6341-8E08-38626E168BB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835E440-141E-C842-8FA2-E41769006984}" type="pres">
      <dgm:prSet presAssocID="{8C44CD3A-1698-6341-8E08-38626E168BBD}" presName="quadrantPlaceholder" presStyleCnt="0"/>
      <dgm:spPr/>
    </dgm:pt>
    <dgm:pt modelId="{907FDB35-02F2-7F4B-AA5F-2FA566302E92}" type="pres">
      <dgm:prSet presAssocID="{8C44CD3A-1698-6341-8E08-38626E168BBD}" presName="center1" presStyleLbl="fgShp" presStyleIdx="0" presStyleCnt="2"/>
      <dgm:spPr/>
    </dgm:pt>
    <dgm:pt modelId="{20BB7D81-C8E5-EC4A-87D2-6847CC5E901D}" type="pres">
      <dgm:prSet presAssocID="{8C44CD3A-1698-6341-8E08-38626E168BBD}" presName="center2" presStyleLbl="fgShp" presStyleIdx="1" presStyleCnt="2"/>
      <dgm:spPr/>
    </dgm:pt>
  </dgm:ptLst>
  <dgm:cxnLst>
    <dgm:cxn modelId="{533E1F11-DFFD-314C-A304-3246611E4EC0}" srcId="{8C44CD3A-1698-6341-8E08-38626E168BBD}" destId="{2A42CEDA-D662-5D43-9367-07AE17170B1F}" srcOrd="2" destOrd="0" parTransId="{6B3B1704-F14D-F849-ABA1-EEA4E30E895D}" sibTransId="{C89C8BC7-EBC8-084E-A53B-72123DF7B20E}"/>
    <dgm:cxn modelId="{45500014-C99D-9940-AD61-D68B73357E04}" type="presOf" srcId="{360CD770-9224-C446-9048-7D05CBCB4CF5}" destId="{0884491B-BAB7-234F-8CF2-5526B8AD40B1}" srcOrd="0" destOrd="0" presId="urn:microsoft.com/office/officeart/2005/8/layout/cycle4"/>
    <dgm:cxn modelId="{2F59862B-D60E-844D-9D75-E31D4C1BB0C8}" type="presOf" srcId="{66E8C9E3-9FD4-7747-84A6-A0A729953C92}" destId="{700E027E-8B58-C544-84EB-2BE3FA627F1F}" srcOrd="1" destOrd="2" presId="urn:microsoft.com/office/officeart/2005/8/layout/cycle4"/>
    <dgm:cxn modelId="{5878D434-97FD-3740-A683-4E403FFC64C6}" type="presOf" srcId="{4988E04B-43C8-BD43-B1AC-0B940CE5A066}" destId="{D92F9E69-516F-EF46-B67F-25CC5B1F3A16}" srcOrd="1" destOrd="0" presId="urn:microsoft.com/office/officeart/2005/8/layout/cycle4"/>
    <dgm:cxn modelId="{5C2D4C37-A239-BA40-B398-C9412144AE2D}" srcId="{8C44CD3A-1698-6341-8E08-38626E168BBD}" destId="{6758C3F7-68A1-7941-8508-48B0177C23E0}" srcOrd="3" destOrd="0" parTransId="{00F8C57B-E103-E24F-9A3C-CC768697463B}" sibTransId="{1BFCF199-2428-5741-B88D-E00780056CC7}"/>
    <dgm:cxn modelId="{5902373D-9E81-084B-933A-7EFA9E6B1D34}" type="presOf" srcId="{6ECF57D6-A4D9-1A47-9DF3-AECA1ED2A6D5}" destId="{A775C93B-0B0E-5547-A05C-358E524AFA99}" srcOrd="0" destOrd="0" presId="urn:microsoft.com/office/officeart/2005/8/layout/cycle4"/>
    <dgm:cxn modelId="{D8F5473E-49F1-0248-BABF-6226171F9530}" srcId="{4903AD0D-33F7-BC4A-AD79-8DE8EE8A33E8}" destId="{B3A2BB3A-7FCD-144B-9A39-8CD1F580599D}" srcOrd="1" destOrd="0" parTransId="{FDAC4B59-8418-A34D-8FD7-0BF134B4FCB3}" sibTransId="{157200AA-805E-3543-9D67-1289C204E3B6}"/>
    <dgm:cxn modelId="{339EA53F-9B3D-4A42-BFD5-E46B8EC68213}" type="presOf" srcId="{184C267E-4624-824B-AB85-DE311A6CDB69}" destId="{55E5CAF6-C853-AC41-9716-7021C9CE4416}" srcOrd="1" destOrd="0" presId="urn:microsoft.com/office/officeart/2005/8/layout/cycle4"/>
    <dgm:cxn modelId="{4FFF0F48-84F6-3340-B58F-8EC456F572A1}" type="presOf" srcId="{6758C3F7-68A1-7941-8508-48B0177C23E0}" destId="{11DBADE3-3751-B443-B4E7-3FD97BB71292}" srcOrd="0" destOrd="0" presId="urn:microsoft.com/office/officeart/2005/8/layout/cycle4"/>
    <dgm:cxn modelId="{B4D1FB48-D91C-6344-B464-11E04162CFC7}" srcId="{6758C3F7-68A1-7941-8508-48B0177C23E0}" destId="{184C267E-4624-824B-AB85-DE311A6CDB69}" srcOrd="0" destOrd="0" parTransId="{17B62E41-889A-194F-8772-F622ED1D0349}" sibTransId="{A68D531F-DFCA-F042-BA49-4323D1417CE3}"/>
    <dgm:cxn modelId="{C229414B-83CC-3942-8A9E-32167154413E}" type="presOf" srcId="{B0D14520-0330-2848-9408-504F118EE64C}" destId="{495C933A-1FFC-5146-82D2-D2DBBB961651}" srcOrd="0" destOrd="0" presId="urn:microsoft.com/office/officeart/2005/8/layout/cycle4"/>
    <dgm:cxn modelId="{B961734B-FD8C-624B-B395-3A343B0C4CF9}" type="presOf" srcId="{8C44CD3A-1698-6341-8E08-38626E168BBD}" destId="{A10E88B3-42B5-C04D-867B-5B3C7D63D637}" srcOrd="0" destOrd="0" presId="urn:microsoft.com/office/officeart/2005/8/layout/cycle4"/>
    <dgm:cxn modelId="{530EE44B-56F5-3943-BD88-279B5CBA84A4}" type="presOf" srcId="{B3A2BB3A-7FCD-144B-9A39-8CD1F580599D}" destId="{700E027E-8B58-C544-84EB-2BE3FA627F1F}" srcOrd="1" destOrd="1" presId="urn:microsoft.com/office/officeart/2005/8/layout/cycle4"/>
    <dgm:cxn modelId="{D552BB59-FFAA-8446-B33B-F304DC0348BE}" type="presOf" srcId="{66E8C9E3-9FD4-7747-84A6-A0A729953C92}" destId="{495C933A-1FFC-5146-82D2-D2DBBB961651}" srcOrd="0" destOrd="2" presId="urn:microsoft.com/office/officeart/2005/8/layout/cycle4"/>
    <dgm:cxn modelId="{0E4C5A5C-F21C-3D48-8543-456B81980D57}" type="presOf" srcId="{4903AD0D-33F7-BC4A-AD79-8DE8EE8A33E8}" destId="{D34B79DB-BF2B-6E42-8B2E-6D816A31FD0C}" srcOrd="0" destOrd="0" presId="urn:microsoft.com/office/officeart/2005/8/layout/cycle4"/>
    <dgm:cxn modelId="{64E0B05D-F537-AF42-8B99-0C36048C9C6A}" srcId="{4903AD0D-33F7-BC4A-AD79-8DE8EE8A33E8}" destId="{66E8C9E3-9FD4-7747-84A6-A0A729953C92}" srcOrd="2" destOrd="0" parTransId="{6C4B1E0A-05FF-8B4A-BD72-A44EABD7AC40}" sibTransId="{B19BBAAF-1745-6D46-B63A-944D513E6A93}"/>
    <dgm:cxn modelId="{6874DC70-E262-8344-8B09-404D87CAC3E2}" srcId="{6ECF57D6-A4D9-1A47-9DF3-AECA1ED2A6D5}" destId="{360CD770-9224-C446-9048-7D05CBCB4CF5}" srcOrd="0" destOrd="0" parTransId="{89071F19-9D2E-1F42-A7BD-8337FC9B7745}" sibTransId="{A0C11738-C0F3-8A42-9AEC-3AAB84CABAC6}"/>
    <dgm:cxn modelId="{DAA83C74-8BA2-4645-BF5A-C52909400C5A}" type="presOf" srcId="{2A42CEDA-D662-5D43-9367-07AE17170B1F}" destId="{3E01CD10-B4F8-A243-B654-14BF2FAC60B4}" srcOrd="0" destOrd="0" presId="urn:microsoft.com/office/officeart/2005/8/layout/cycle4"/>
    <dgm:cxn modelId="{B42EB076-8BEE-6344-B55D-7B66BD440F49}" srcId="{6ECF57D6-A4D9-1A47-9DF3-AECA1ED2A6D5}" destId="{2CC4FAE8-D963-7945-BD1A-F0B1F720C598}" srcOrd="1" destOrd="0" parTransId="{9FF23714-A338-0046-96CC-8AB95B95B9CB}" sibTransId="{9EA4008B-474C-A64D-92AF-7102BC780D93}"/>
    <dgm:cxn modelId="{501BEE7E-AF59-9941-8D47-714BF5625595}" srcId="{4903AD0D-33F7-BC4A-AD79-8DE8EE8A33E8}" destId="{B0D14520-0330-2848-9408-504F118EE64C}" srcOrd="0" destOrd="0" parTransId="{239B02FE-20AF-2E4F-AE33-3F05E1ECB8B1}" sibTransId="{CBEBEBF5-B7E3-4749-B9CF-A9D13C3DCC4A}"/>
    <dgm:cxn modelId="{34877F84-8588-A14F-BD0D-6D7B82C315BA}" srcId="{2A42CEDA-D662-5D43-9367-07AE17170B1F}" destId="{4988E04B-43C8-BD43-B1AC-0B940CE5A066}" srcOrd="0" destOrd="0" parTransId="{4C8302AD-C9A6-2D43-BA35-907F915D4B2B}" sibTransId="{92A67F4F-FA20-CA4B-9DA5-E6BD15C8B28F}"/>
    <dgm:cxn modelId="{68F48784-7256-2A46-855A-C44566F66171}" type="presOf" srcId="{58742A43-7D3F-FB48-B88A-FEA55DBD5DC4}" destId="{D92F9E69-516F-EF46-B67F-25CC5B1F3A16}" srcOrd="1" destOrd="1" presId="urn:microsoft.com/office/officeart/2005/8/layout/cycle4"/>
    <dgm:cxn modelId="{0D89BC87-6DAF-6C4C-8FA3-62C3C47596C5}" type="presOf" srcId="{B0D14520-0330-2848-9408-504F118EE64C}" destId="{700E027E-8B58-C544-84EB-2BE3FA627F1F}" srcOrd="1" destOrd="0" presId="urn:microsoft.com/office/officeart/2005/8/layout/cycle4"/>
    <dgm:cxn modelId="{57F08B91-E6A4-0B45-B5F3-630A1EF6B50E}" type="presOf" srcId="{58742A43-7D3F-FB48-B88A-FEA55DBD5DC4}" destId="{77FE998E-BEB9-094A-83FD-BC99D1C06268}" srcOrd="0" destOrd="1" presId="urn:microsoft.com/office/officeart/2005/8/layout/cycle4"/>
    <dgm:cxn modelId="{D3741B9F-151A-C648-BE85-0A2E454BE5F9}" type="presOf" srcId="{184C267E-4624-824B-AB85-DE311A6CDB69}" destId="{3FE1B2BF-032E-2C4D-9216-6DCCF3273F19}" srcOrd="0" destOrd="0" presId="urn:microsoft.com/office/officeart/2005/8/layout/cycle4"/>
    <dgm:cxn modelId="{B8EE05A5-70ED-A348-9EB0-B46A87A38BEA}" type="presOf" srcId="{2CC4FAE8-D963-7945-BD1A-F0B1F720C598}" destId="{428AB211-5461-FA4D-BA28-E86CACF045B3}" srcOrd="1" destOrd="1" presId="urn:microsoft.com/office/officeart/2005/8/layout/cycle4"/>
    <dgm:cxn modelId="{B3771BCA-5D9E-894D-BE02-EF61AA722ADF}" type="presOf" srcId="{360CD770-9224-C446-9048-7D05CBCB4CF5}" destId="{428AB211-5461-FA4D-BA28-E86CACF045B3}" srcOrd="1" destOrd="0" presId="urn:microsoft.com/office/officeart/2005/8/layout/cycle4"/>
    <dgm:cxn modelId="{B9FD2FCF-DA17-1247-B3D9-C0F4016A7346}" type="presOf" srcId="{B3A2BB3A-7FCD-144B-9A39-8CD1F580599D}" destId="{495C933A-1FFC-5146-82D2-D2DBBB961651}" srcOrd="0" destOrd="1" presId="urn:microsoft.com/office/officeart/2005/8/layout/cycle4"/>
    <dgm:cxn modelId="{BC492CED-8F9B-3F4E-95AE-D2B46EC4C17C}" srcId="{8C44CD3A-1698-6341-8E08-38626E168BBD}" destId="{6ECF57D6-A4D9-1A47-9DF3-AECA1ED2A6D5}" srcOrd="1" destOrd="0" parTransId="{B2AF2907-508F-7743-AC81-7A7A25BC6920}" sibTransId="{8E194802-24D8-B744-A821-ED1899BC58E1}"/>
    <dgm:cxn modelId="{275419F0-E18B-2A47-8935-C89D2BC42234}" srcId="{8C44CD3A-1698-6341-8E08-38626E168BBD}" destId="{4903AD0D-33F7-BC4A-AD79-8DE8EE8A33E8}" srcOrd="0" destOrd="0" parTransId="{056199C4-6EA2-C14B-982B-3FCEE67B5B8F}" sibTransId="{5C647F73-EDFD-4A43-867F-15181660044D}"/>
    <dgm:cxn modelId="{9C1895F5-04DE-7A4C-BB25-10410A468CB8}" srcId="{2A42CEDA-D662-5D43-9367-07AE17170B1F}" destId="{58742A43-7D3F-FB48-B88A-FEA55DBD5DC4}" srcOrd="1" destOrd="0" parTransId="{F5447471-0F97-1140-AE89-099B21D82236}" sibTransId="{82A2D7D2-C904-6548-8597-1407A8377AA3}"/>
    <dgm:cxn modelId="{299F8DF8-9550-4A40-AFB9-418CE8C1E3A1}" type="presOf" srcId="{4988E04B-43C8-BD43-B1AC-0B940CE5A066}" destId="{77FE998E-BEB9-094A-83FD-BC99D1C06268}" srcOrd="0" destOrd="0" presId="urn:microsoft.com/office/officeart/2005/8/layout/cycle4"/>
    <dgm:cxn modelId="{0CB015FD-B19D-004E-A7D0-3C2D4592C894}" type="presOf" srcId="{2CC4FAE8-D963-7945-BD1A-F0B1F720C598}" destId="{0884491B-BAB7-234F-8CF2-5526B8AD40B1}" srcOrd="0" destOrd="1" presId="urn:microsoft.com/office/officeart/2005/8/layout/cycle4"/>
    <dgm:cxn modelId="{34BC8204-260B-4A49-B1A2-C757A70D5296}" type="presParOf" srcId="{A10E88B3-42B5-C04D-867B-5B3C7D63D637}" destId="{6C56F2C9-389E-3145-BDB0-4610CD363F42}" srcOrd="0" destOrd="0" presId="urn:microsoft.com/office/officeart/2005/8/layout/cycle4"/>
    <dgm:cxn modelId="{05368596-C3FF-B04B-8D71-905BBE8920AC}" type="presParOf" srcId="{6C56F2C9-389E-3145-BDB0-4610CD363F42}" destId="{261EAACE-3BD7-2143-B5E3-E35A5E97CDF6}" srcOrd="0" destOrd="0" presId="urn:microsoft.com/office/officeart/2005/8/layout/cycle4"/>
    <dgm:cxn modelId="{BA7ED38F-0A75-4D47-83D6-F1077DDF8591}" type="presParOf" srcId="{261EAACE-3BD7-2143-B5E3-E35A5E97CDF6}" destId="{495C933A-1FFC-5146-82D2-D2DBBB961651}" srcOrd="0" destOrd="0" presId="urn:microsoft.com/office/officeart/2005/8/layout/cycle4"/>
    <dgm:cxn modelId="{92CDAFE8-4A40-F145-B76F-881D334A8C9B}" type="presParOf" srcId="{261EAACE-3BD7-2143-B5E3-E35A5E97CDF6}" destId="{700E027E-8B58-C544-84EB-2BE3FA627F1F}" srcOrd="1" destOrd="0" presId="urn:microsoft.com/office/officeart/2005/8/layout/cycle4"/>
    <dgm:cxn modelId="{0E09A095-C3B4-484F-A5D6-45754F73B14F}" type="presParOf" srcId="{6C56F2C9-389E-3145-BDB0-4610CD363F42}" destId="{A38BC0CE-4BED-7645-A38E-388B4B9E202A}" srcOrd="1" destOrd="0" presId="urn:microsoft.com/office/officeart/2005/8/layout/cycle4"/>
    <dgm:cxn modelId="{24565B80-6D39-AA43-8C5A-4464047673EC}" type="presParOf" srcId="{A38BC0CE-4BED-7645-A38E-388B4B9E202A}" destId="{0884491B-BAB7-234F-8CF2-5526B8AD40B1}" srcOrd="0" destOrd="0" presId="urn:microsoft.com/office/officeart/2005/8/layout/cycle4"/>
    <dgm:cxn modelId="{D70159AB-DA64-5D42-9FC3-758A8AFCBC3C}" type="presParOf" srcId="{A38BC0CE-4BED-7645-A38E-388B4B9E202A}" destId="{428AB211-5461-FA4D-BA28-E86CACF045B3}" srcOrd="1" destOrd="0" presId="urn:microsoft.com/office/officeart/2005/8/layout/cycle4"/>
    <dgm:cxn modelId="{B13101EA-E74C-5148-84C3-D73E87891055}" type="presParOf" srcId="{6C56F2C9-389E-3145-BDB0-4610CD363F42}" destId="{17ADC47E-2DD8-5E4E-B749-DAA64F7505BB}" srcOrd="2" destOrd="0" presId="urn:microsoft.com/office/officeart/2005/8/layout/cycle4"/>
    <dgm:cxn modelId="{879152A2-CA19-A041-8B5B-B2AAEDC7EC2C}" type="presParOf" srcId="{17ADC47E-2DD8-5E4E-B749-DAA64F7505BB}" destId="{77FE998E-BEB9-094A-83FD-BC99D1C06268}" srcOrd="0" destOrd="0" presId="urn:microsoft.com/office/officeart/2005/8/layout/cycle4"/>
    <dgm:cxn modelId="{F64CAEDF-2B8F-E841-ACAD-B6037A28D152}" type="presParOf" srcId="{17ADC47E-2DD8-5E4E-B749-DAA64F7505BB}" destId="{D92F9E69-516F-EF46-B67F-25CC5B1F3A16}" srcOrd="1" destOrd="0" presId="urn:microsoft.com/office/officeart/2005/8/layout/cycle4"/>
    <dgm:cxn modelId="{DF8831E2-7A97-9E43-9B2F-9218A434306D}" type="presParOf" srcId="{6C56F2C9-389E-3145-BDB0-4610CD363F42}" destId="{D77E0734-8902-AD44-BBA3-8C6783CA085C}" srcOrd="3" destOrd="0" presId="urn:microsoft.com/office/officeart/2005/8/layout/cycle4"/>
    <dgm:cxn modelId="{0340D443-F374-E841-AC89-EF50D1CD6324}" type="presParOf" srcId="{D77E0734-8902-AD44-BBA3-8C6783CA085C}" destId="{3FE1B2BF-032E-2C4D-9216-6DCCF3273F19}" srcOrd="0" destOrd="0" presId="urn:microsoft.com/office/officeart/2005/8/layout/cycle4"/>
    <dgm:cxn modelId="{C120D65A-B492-694B-97F4-CD24EE203500}" type="presParOf" srcId="{D77E0734-8902-AD44-BBA3-8C6783CA085C}" destId="{55E5CAF6-C853-AC41-9716-7021C9CE4416}" srcOrd="1" destOrd="0" presId="urn:microsoft.com/office/officeart/2005/8/layout/cycle4"/>
    <dgm:cxn modelId="{709D22CA-3592-4C47-AED0-4B5B458759FF}" type="presParOf" srcId="{6C56F2C9-389E-3145-BDB0-4610CD363F42}" destId="{08369AF3-854C-F84D-923D-A5403AE3A78B}" srcOrd="4" destOrd="0" presId="urn:microsoft.com/office/officeart/2005/8/layout/cycle4"/>
    <dgm:cxn modelId="{95C475F0-092B-5B4B-A648-A55E6137D193}" type="presParOf" srcId="{A10E88B3-42B5-C04D-867B-5B3C7D63D637}" destId="{0858E0F4-7FC1-5C4E-A9F0-F53F21399D0F}" srcOrd="1" destOrd="0" presId="urn:microsoft.com/office/officeart/2005/8/layout/cycle4"/>
    <dgm:cxn modelId="{1E3C6A2B-BFF2-024D-9994-8BC180836077}" type="presParOf" srcId="{0858E0F4-7FC1-5C4E-A9F0-F53F21399D0F}" destId="{D34B79DB-BF2B-6E42-8B2E-6D816A31FD0C}" srcOrd="0" destOrd="0" presId="urn:microsoft.com/office/officeart/2005/8/layout/cycle4"/>
    <dgm:cxn modelId="{B8476426-9E2A-A141-AADF-4505B18F4623}" type="presParOf" srcId="{0858E0F4-7FC1-5C4E-A9F0-F53F21399D0F}" destId="{A775C93B-0B0E-5547-A05C-358E524AFA99}" srcOrd="1" destOrd="0" presId="urn:microsoft.com/office/officeart/2005/8/layout/cycle4"/>
    <dgm:cxn modelId="{8C6CFBE1-838E-8D44-96F8-68ACCC3A557E}" type="presParOf" srcId="{0858E0F4-7FC1-5C4E-A9F0-F53F21399D0F}" destId="{3E01CD10-B4F8-A243-B654-14BF2FAC60B4}" srcOrd="2" destOrd="0" presId="urn:microsoft.com/office/officeart/2005/8/layout/cycle4"/>
    <dgm:cxn modelId="{27D990A2-8650-EE4A-AD68-48804B34E796}" type="presParOf" srcId="{0858E0F4-7FC1-5C4E-A9F0-F53F21399D0F}" destId="{11DBADE3-3751-B443-B4E7-3FD97BB71292}" srcOrd="3" destOrd="0" presId="urn:microsoft.com/office/officeart/2005/8/layout/cycle4"/>
    <dgm:cxn modelId="{FC8ED7AD-4D63-3A4F-BFB8-AA9FA2D846DD}" type="presParOf" srcId="{0858E0F4-7FC1-5C4E-A9F0-F53F21399D0F}" destId="{1835E440-141E-C842-8FA2-E41769006984}" srcOrd="4" destOrd="0" presId="urn:microsoft.com/office/officeart/2005/8/layout/cycle4"/>
    <dgm:cxn modelId="{B0888860-FBCF-E248-8755-FB5FFB22F22F}" type="presParOf" srcId="{A10E88B3-42B5-C04D-867B-5B3C7D63D637}" destId="{907FDB35-02F2-7F4B-AA5F-2FA566302E92}" srcOrd="2" destOrd="0" presId="urn:microsoft.com/office/officeart/2005/8/layout/cycle4"/>
    <dgm:cxn modelId="{340E5000-01F6-2345-8F7C-491022C62296}" type="presParOf" srcId="{A10E88B3-42B5-C04D-867B-5B3C7D63D637}" destId="{20BB7D81-C8E5-EC4A-87D2-6847CC5E901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998E-BEB9-094A-83FD-BC99D1C06268}">
      <dsp:nvSpPr>
        <dsp:cNvPr id="0" name=""/>
        <dsp:cNvSpPr/>
      </dsp:nvSpPr>
      <dsp:spPr>
        <a:xfrm>
          <a:off x="4217050" y="3165115"/>
          <a:ext cx="2299363" cy="1489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551697"/>
              <a:satOff val="5170"/>
              <a:lumOff val="58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Ability to collaborate with fellow peers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Access to study sessions around NUS</a:t>
          </a:r>
        </a:p>
      </dsp:txBody>
      <dsp:txXfrm>
        <a:off x="4939578" y="3570200"/>
        <a:ext cx="1544116" cy="1051661"/>
      </dsp:txXfrm>
    </dsp:sp>
    <dsp:sp modelId="{3FE1B2BF-032E-2C4D-9216-6DCCF3273F19}">
      <dsp:nvSpPr>
        <dsp:cNvPr id="0" name=""/>
        <dsp:cNvSpPr/>
      </dsp:nvSpPr>
      <dsp:spPr>
        <a:xfrm>
          <a:off x="465458" y="3165115"/>
          <a:ext cx="2299363" cy="1489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NUS Students (mainly targeted at undergraduates)</a:t>
          </a:r>
        </a:p>
      </dsp:txBody>
      <dsp:txXfrm>
        <a:off x="498177" y="3570200"/>
        <a:ext cx="1544116" cy="1051661"/>
      </dsp:txXfrm>
    </dsp:sp>
    <dsp:sp modelId="{0884491B-BAB7-234F-8CF2-5526B8AD40B1}">
      <dsp:nvSpPr>
        <dsp:cNvPr id="0" name=""/>
        <dsp:cNvSpPr/>
      </dsp:nvSpPr>
      <dsp:spPr>
        <a:xfrm>
          <a:off x="4217050" y="0"/>
          <a:ext cx="2299363" cy="1489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775848"/>
              <a:satOff val="2585"/>
              <a:lumOff val="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Increased collaboration between juniors and seniors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Additional resources for all students to benefit from </a:t>
          </a:r>
        </a:p>
      </dsp:txBody>
      <dsp:txXfrm>
        <a:off x="4939578" y="32719"/>
        <a:ext cx="1544116" cy="1051661"/>
      </dsp:txXfrm>
    </dsp:sp>
    <dsp:sp modelId="{495C933A-1FFC-5146-82D2-D2DBBB961651}">
      <dsp:nvSpPr>
        <dsp:cNvPr id="0" name=""/>
        <dsp:cNvSpPr/>
      </dsp:nvSpPr>
      <dsp:spPr>
        <a:xfrm>
          <a:off x="465458" y="0"/>
          <a:ext cx="2299363" cy="1489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Android application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Developed in Android Studio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Allows students to book, and host common study sessions based on modules taken</a:t>
          </a:r>
        </a:p>
      </dsp:txBody>
      <dsp:txXfrm>
        <a:off x="498177" y="32719"/>
        <a:ext cx="1544116" cy="1051661"/>
      </dsp:txXfrm>
    </dsp:sp>
    <dsp:sp modelId="{D34B79DB-BF2B-6E42-8B2E-6D816A31FD0C}">
      <dsp:nvSpPr>
        <dsp:cNvPr id="0" name=""/>
        <dsp:cNvSpPr/>
      </dsp:nvSpPr>
      <dsp:spPr>
        <a:xfrm>
          <a:off x="1428956" y="265311"/>
          <a:ext cx="2015433" cy="2015433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</a:t>
          </a:r>
        </a:p>
      </dsp:txBody>
      <dsp:txXfrm>
        <a:off x="2019263" y="855618"/>
        <a:ext cx="1425126" cy="1425126"/>
      </dsp:txXfrm>
    </dsp:sp>
    <dsp:sp modelId="{A775C93B-0B0E-5547-A05C-358E524AFA99}">
      <dsp:nvSpPr>
        <dsp:cNvPr id="0" name=""/>
        <dsp:cNvSpPr/>
      </dsp:nvSpPr>
      <dsp:spPr>
        <a:xfrm rot="5400000">
          <a:off x="3537481" y="265311"/>
          <a:ext cx="2015433" cy="2015433"/>
        </a:xfrm>
        <a:prstGeom prst="pieWedge">
          <a:avLst/>
        </a:prstGeom>
        <a:gradFill rotWithShape="0">
          <a:gsLst>
            <a:gs pos="0">
              <a:schemeClr val="accent5">
                <a:hueOff val="775848"/>
                <a:satOff val="2585"/>
                <a:lumOff val="2941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775848"/>
                <a:satOff val="2585"/>
                <a:lumOff val="2941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775848"/>
                <a:satOff val="2585"/>
                <a:lumOff val="2941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Purpose</a:t>
          </a:r>
        </a:p>
      </dsp:txBody>
      <dsp:txXfrm rot="-5400000">
        <a:off x="3537481" y="855618"/>
        <a:ext cx="1425126" cy="1425126"/>
      </dsp:txXfrm>
    </dsp:sp>
    <dsp:sp modelId="{3E01CD10-B4F8-A243-B654-14BF2FAC60B4}">
      <dsp:nvSpPr>
        <dsp:cNvPr id="0" name=""/>
        <dsp:cNvSpPr/>
      </dsp:nvSpPr>
      <dsp:spPr>
        <a:xfrm rot="10800000">
          <a:off x="3537481" y="2373836"/>
          <a:ext cx="2015433" cy="2015433"/>
        </a:xfrm>
        <a:prstGeom prst="pieWedge">
          <a:avLst/>
        </a:prstGeom>
        <a:gradFill rotWithShape="0">
          <a:gsLst>
            <a:gs pos="0">
              <a:schemeClr val="accent5">
                <a:hueOff val="1551697"/>
                <a:satOff val="5170"/>
                <a:lumOff val="5882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1551697"/>
                <a:satOff val="5170"/>
                <a:lumOff val="5882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1551697"/>
                <a:satOff val="5170"/>
                <a:lumOff val="5882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Applications</a:t>
          </a:r>
        </a:p>
      </dsp:txBody>
      <dsp:txXfrm rot="10800000">
        <a:off x="3537481" y="2373836"/>
        <a:ext cx="1425126" cy="1425126"/>
      </dsp:txXfrm>
    </dsp:sp>
    <dsp:sp modelId="{11DBADE3-3751-B443-B4E7-3FD97BB71292}">
      <dsp:nvSpPr>
        <dsp:cNvPr id="0" name=""/>
        <dsp:cNvSpPr/>
      </dsp:nvSpPr>
      <dsp:spPr>
        <a:xfrm rot="16200000">
          <a:off x="1428956" y="2373836"/>
          <a:ext cx="2015433" cy="2015433"/>
        </a:xfrm>
        <a:prstGeom prst="pieWedge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2327545"/>
                <a:satOff val="7755"/>
                <a:lumOff val="8823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2327545"/>
                <a:satOff val="7755"/>
                <a:lumOff val="8823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Target Audience</a:t>
          </a:r>
        </a:p>
      </dsp:txBody>
      <dsp:txXfrm rot="5400000">
        <a:off x="2019263" y="2373836"/>
        <a:ext cx="1425126" cy="1425126"/>
      </dsp:txXfrm>
    </dsp:sp>
    <dsp:sp modelId="{907FDB35-02F2-7F4B-AA5F-2FA566302E92}">
      <dsp:nvSpPr>
        <dsp:cNvPr id="0" name=""/>
        <dsp:cNvSpPr/>
      </dsp:nvSpPr>
      <dsp:spPr>
        <a:xfrm>
          <a:off x="3143006" y="1908378"/>
          <a:ext cx="695859" cy="6050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tint val="40000"/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20BB7D81-C8E5-EC4A-87D2-6847CC5E901D}">
      <dsp:nvSpPr>
        <dsp:cNvPr id="0" name=""/>
        <dsp:cNvSpPr/>
      </dsp:nvSpPr>
      <dsp:spPr>
        <a:xfrm rot="10800000">
          <a:off x="3143006" y="2141107"/>
          <a:ext cx="695859" cy="6050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tint val="40000"/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80DA4-4FDF-E643-9C23-005E87576A29}"/>
              </a:ext>
            </a:extLst>
          </p:cNvPr>
          <p:cNvSpPr txBox="1"/>
          <p:nvPr/>
        </p:nvSpPr>
        <p:spPr>
          <a:xfrm>
            <a:off x="-27710" y="-55420"/>
            <a:ext cx="707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Team Name: The </a:t>
            </a:r>
            <a:r>
              <a:rPr lang="en-US" sz="1600" i="1" dirty="0" err="1"/>
              <a:t>Boiz</a:t>
            </a:r>
            <a:endParaRPr lang="en-US" sz="1600" i="1" dirty="0"/>
          </a:p>
          <a:p>
            <a:r>
              <a:rPr lang="en-US" sz="1600" i="1" dirty="0"/>
              <a:t>Team members: </a:t>
            </a:r>
            <a:r>
              <a:rPr lang="en-US" sz="1600" i="1" dirty="0" err="1"/>
              <a:t>Aaryam</a:t>
            </a:r>
            <a:r>
              <a:rPr lang="en-US" sz="1600" i="1" dirty="0"/>
              <a:t> Srivastava, Lim Ming Hong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D7527-52B0-AC45-9F85-83EB042C3448}"/>
              </a:ext>
            </a:extLst>
          </p:cNvPr>
          <p:cNvGrpSpPr/>
          <p:nvPr/>
        </p:nvGrpSpPr>
        <p:grpSpPr>
          <a:xfrm>
            <a:off x="2503589" y="1407189"/>
            <a:ext cx="6981872" cy="4654581"/>
            <a:chOff x="3888511" y="1676594"/>
            <a:chExt cx="5445990" cy="3630660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3AB48BE7-8F8E-1B4F-9F6E-637156D74B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328949"/>
                </p:ext>
              </p:extLst>
            </p:nvPr>
          </p:nvGraphicFramePr>
          <p:xfrm>
            <a:off x="3888511" y="1676594"/>
            <a:ext cx="5445990" cy="36306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C17445-7C7A-954D-94E0-14B2DA7C9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50000"/>
            </a:blip>
            <a:stretch>
              <a:fillRect/>
            </a:stretch>
          </p:blipFill>
          <p:spPr>
            <a:xfrm>
              <a:off x="5254992" y="2189018"/>
              <a:ext cx="1163782" cy="11637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D7B133-9B30-DA4C-9B52-8CE11382C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50000"/>
            </a:blip>
            <a:stretch>
              <a:fillRect/>
            </a:stretch>
          </p:blipFill>
          <p:spPr>
            <a:xfrm>
              <a:off x="6741966" y="2327575"/>
              <a:ext cx="1052946" cy="105294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72C9B7-BFFD-3C44-9F5A-1AB3FC0EA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50000"/>
            </a:blip>
            <a:stretch>
              <a:fillRect/>
            </a:stretch>
          </p:blipFill>
          <p:spPr>
            <a:xfrm>
              <a:off x="5412091" y="3648549"/>
              <a:ext cx="1008115" cy="100811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0FD242-9788-1E42-B3FE-E946D15A6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50000"/>
            </a:blip>
            <a:stretch>
              <a:fillRect/>
            </a:stretch>
          </p:blipFill>
          <p:spPr>
            <a:xfrm>
              <a:off x="6746295" y="3558179"/>
              <a:ext cx="1044286" cy="1044286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BE41FDA5-32C5-484E-91EF-B341E4E31879}"/>
              </a:ext>
            </a:extLst>
          </p:cNvPr>
          <p:cNvSpPr/>
          <p:nvPr/>
        </p:nvSpPr>
        <p:spPr>
          <a:xfrm>
            <a:off x="0" y="576215"/>
            <a:ext cx="2951018" cy="2951018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EF79A4-DE2E-C442-9134-207DE64C0AD8}"/>
              </a:ext>
            </a:extLst>
          </p:cNvPr>
          <p:cNvSpPr/>
          <p:nvPr/>
        </p:nvSpPr>
        <p:spPr>
          <a:xfrm>
            <a:off x="0" y="3857434"/>
            <a:ext cx="2951018" cy="2951018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AE952C-AA3B-DD41-9642-1EF156D4DD41}"/>
              </a:ext>
            </a:extLst>
          </p:cNvPr>
          <p:cNvSpPr/>
          <p:nvPr/>
        </p:nvSpPr>
        <p:spPr>
          <a:xfrm>
            <a:off x="9062892" y="524633"/>
            <a:ext cx="2951018" cy="2951018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102D35-5944-6746-8663-B96077B54F56}"/>
              </a:ext>
            </a:extLst>
          </p:cNvPr>
          <p:cNvSpPr/>
          <p:nvPr/>
        </p:nvSpPr>
        <p:spPr>
          <a:xfrm>
            <a:off x="9062892" y="3846568"/>
            <a:ext cx="2951018" cy="2951018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EEDC4-EE0E-B74B-8364-8B1288DC9B17}"/>
              </a:ext>
            </a:extLst>
          </p:cNvPr>
          <p:cNvSpPr txBox="1"/>
          <p:nvPr/>
        </p:nvSpPr>
        <p:spPr>
          <a:xfrm>
            <a:off x="5161209" y="3501554"/>
            <a:ext cx="180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STUDY LAH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0E39-D3CE-584A-B017-11A670EB1CCB}"/>
              </a:ext>
            </a:extLst>
          </p:cNvPr>
          <p:cNvSpPr txBox="1"/>
          <p:nvPr/>
        </p:nvSpPr>
        <p:spPr>
          <a:xfrm>
            <a:off x="714714" y="789647"/>
            <a:ext cx="707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Tech 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501E7-6846-A64F-BED9-2CC825D207BF}"/>
              </a:ext>
            </a:extLst>
          </p:cNvPr>
          <p:cNvSpPr txBox="1"/>
          <p:nvPr/>
        </p:nvSpPr>
        <p:spPr>
          <a:xfrm>
            <a:off x="9637976" y="817055"/>
            <a:ext cx="707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9A20D-464E-4F4B-A1EA-408A7D3A1F33}"/>
              </a:ext>
            </a:extLst>
          </p:cNvPr>
          <p:cNvSpPr txBox="1"/>
          <p:nvPr/>
        </p:nvSpPr>
        <p:spPr>
          <a:xfrm>
            <a:off x="9472014" y="4188668"/>
            <a:ext cx="707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Jobs to be Done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883B39-E4C3-6A4B-9F59-EFCCC7C40677}"/>
              </a:ext>
            </a:extLst>
          </p:cNvPr>
          <p:cNvSpPr txBox="1"/>
          <p:nvPr/>
        </p:nvSpPr>
        <p:spPr>
          <a:xfrm>
            <a:off x="165854" y="1148077"/>
            <a:ext cx="32106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Firebase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Required for student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Android Studio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Photoshop/Illustrator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Location Services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8290B-B5FE-2544-B31C-4AD632B2D35B}"/>
              </a:ext>
            </a:extLst>
          </p:cNvPr>
          <p:cNvSpPr txBox="1"/>
          <p:nvPr/>
        </p:nvSpPr>
        <p:spPr>
          <a:xfrm>
            <a:off x="8843575" y="1165143"/>
            <a:ext cx="3210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Hosting a study session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Time, location, and focus of the session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Joining a study session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In the form of a list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Pairing with peers who have taken the same modules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User authentication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214A59B-3F89-804A-840B-E0897923ECA2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</a:blip>
          <a:stretch>
            <a:fillRect/>
          </a:stretch>
        </p:blipFill>
        <p:spPr>
          <a:xfrm>
            <a:off x="981493" y="2482258"/>
            <a:ext cx="905063" cy="9050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1D2994-FEAF-4645-8B9F-EF8997EE44BC}"/>
              </a:ext>
            </a:extLst>
          </p:cNvPr>
          <p:cNvSpPr txBox="1"/>
          <p:nvPr/>
        </p:nvSpPr>
        <p:spPr>
          <a:xfrm>
            <a:off x="260554" y="4325828"/>
            <a:ext cx="707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Possible Extensions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3E2DB-C7DE-3A4A-BEB5-97CBAD924E67}"/>
              </a:ext>
            </a:extLst>
          </p:cNvPr>
          <p:cNvSpPr txBox="1"/>
          <p:nvPr/>
        </p:nvSpPr>
        <p:spPr>
          <a:xfrm>
            <a:off x="181146" y="4725605"/>
            <a:ext cx="2612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Allow TA’s the use this platform for face-to-face consultation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Can be extended to CCA meetings as well, not restricted to academics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588F39-DF30-AC40-9F28-87F821B3ABA6}"/>
              </a:ext>
            </a:extLst>
          </p:cNvPr>
          <p:cNvSpPr txBox="1"/>
          <p:nvPr/>
        </p:nvSpPr>
        <p:spPr>
          <a:xfrm>
            <a:off x="9256862" y="4529381"/>
            <a:ext cx="32106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Front-end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UI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Creation of slides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Back-end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User authentication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Database set up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B351503-5FA8-3D45-9AFD-21EAA6E74D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1957" y="5936173"/>
            <a:ext cx="753608" cy="7536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5BED6E5-F69C-114B-A290-54F5B6B519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35108">
            <a:off x="4697673" y="1021564"/>
            <a:ext cx="647700" cy="647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11B1D7-44CD-204B-A319-B89F84717E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65682" y="928905"/>
            <a:ext cx="647700" cy="647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AC5BE19-11B9-7940-8D45-840773971E3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0945" y="4119027"/>
            <a:ext cx="647700" cy="647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E4348C-4D38-8941-91E4-EBD635290C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0933" y="4164968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201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586</TotalTime>
  <Words>168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 Aaryam</dc:creator>
  <cp:lastModifiedBy>Srivastava Aaryam</cp:lastModifiedBy>
  <cp:revision>14</cp:revision>
  <dcterms:created xsi:type="dcterms:W3CDTF">2018-06-03T10:12:48Z</dcterms:created>
  <dcterms:modified xsi:type="dcterms:W3CDTF">2018-06-04T06:34:59Z</dcterms:modified>
</cp:coreProperties>
</file>