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4"/>
  </p:sldMasterIdLst>
  <p:notesMasterIdLst>
    <p:notesMasterId r:id="rId9"/>
  </p:notesMasterIdLst>
  <p:sldIdLst>
    <p:sldId id="333" r:id="rId5"/>
    <p:sldId id="313" r:id="rId6"/>
    <p:sldId id="335" r:id="rId7"/>
    <p:sldId id="33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52"/>
    <p:restoredTop sz="91692"/>
  </p:normalViewPr>
  <p:slideViewPr>
    <p:cSldViewPr snapToGrid="0" snapToObjects="1">
      <p:cViewPr varScale="1">
        <p:scale>
          <a:sx n="78" d="100"/>
          <a:sy n="78" d="100"/>
        </p:scale>
        <p:origin x="116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C9FA-EA73-A84C-9492-8D2834D2ECFC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5C7EE-CB3C-3044-B1A8-79BFE9D3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5C7EE-CB3C-3044-B1A8-79BFE9D33B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38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5C7EE-CB3C-3044-B1A8-79BFE9D33B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1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5C7EE-CB3C-3044-B1A8-79BFE9D33B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6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F2BB0C-4D69-8442-A020-41AE6A1E37F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318B91-2905-1A43-97E8-40B9C252B1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530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BB0C-4D69-8442-A020-41AE6A1E37F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8B91-2905-1A43-97E8-40B9C252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6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BB0C-4D69-8442-A020-41AE6A1E37F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8B91-2905-1A43-97E8-40B9C252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BB0C-4D69-8442-A020-41AE6A1E37F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8B91-2905-1A43-97E8-40B9C252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F2BB0C-4D69-8442-A020-41AE6A1E37F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318B91-2905-1A43-97E8-40B9C252B1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132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BB0C-4D69-8442-A020-41AE6A1E37F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8B91-2905-1A43-97E8-40B9C252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BB0C-4D69-8442-A020-41AE6A1E37F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8B91-2905-1A43-97E8-40B9C252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BB0C-4D69-8442-A020-41AE6A1E37F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8B91-2905-1A43-97E8-40B9C252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7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BB0C-4D69-8442-A020-41AE6A1E37F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8B91-2905-1A43-97E8-40B9C252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F2BB0C-4D69-8442-A020-41AE6A1E37F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318B91-2905-1A43-97E8-40B9C252B1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10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F2BB0C-4D69-8442-A020-41AE6A1E37F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318B91-2905-1A43-97E8-40B9C252B1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65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5F2BB0C-4D69-8442-A020-41AE6A1E37F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2318B91-2905-1A43-97E8-40B9C252B1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139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asterscx/PA11-GIT-V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D9A5-1216-E644-A97E-44A41C99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10– </a:t>
            </a:r>
            <a:r>
              <a:rPr lang="en-US" dirty="0"/>
              <a:t>Publish the changes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A829-B3BB-CE45-AB0D-53D7292B0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and push your changes for the Prototype branch</a:t>
            </a:r>
          </a:p>
          <a:p>
            <a:r>
              <a:rPr lang="en-US" dirty="0"/>
              <a:t>Paste the </a:t>
            </a:r>
            <a:r>
              <a:rPr lang="en-US" dirty="0" err="1"/>
              <a:t>GITHub</a:t>
            </a:r>
            <a:r>
              <a:rPr lang="en-US" dirty="0"/>
              <a:t> URL link below :</a:t>
            </a:r>
          </a:p>
          <a:p>
            <a:r>
              <a:rPr lang="en-GB" dirty="0">
                <a:hlinkClick r:id="rId2"/>
              </a:rPr>
              <a:t>https://github.com/blasterscx/PA11-GIT-V6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6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CCBE-743A-7643-90E4-432F65B1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4459"/>
            <a:ext cx="7200900" cy="1118287"/>
          </a:xfrm>
        </p:spPr>
        <p:txBody>
          <a:bodyPr>
            <a:normAutofit/>
          </a:bodyPr>
          <a:lstStyle/>
          <a:p>
            <a:r>
              <a:rPr lang="en-US" sz="3600" b="1" dirty="0"/>
              <a:t>Step 11 : Perform integration testing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EA6F2A-8668-2648-BE4A-374CB6113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76993"/>
              </p:ext>
            </p:extLst>
          </p:nvPr>
        </p:nvGraphicFramePr>
        <p:xfrm>
          <a:off x="914400" y="1272745"/>
          <a:ext cx="7994823" cy="454274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0832">
                  <a:extLst>
                    <a:ext uri="{9D8B030D-6E8A-4147-A177-3AD203B41FA5}">
                      <a16:colId xmlns:a16="http://schemas.microsoft.com/office/drawing/2014/main" val="4242345166"/>
                    </a:ext>
                  </a:extLst>
                </a:gridCol>
                <a:gridCol w="2006959">
                  <a:extLst>
                    <a:ext uri="{9D8B030D-6E8A-4147-A177-3AD203B41FA5}">
                      <a16:colId xmlns:a16="http://schemas.microsoft.com/office/drawing/2014/main" val="3062980441"/>
                    </a:ext>
                  </a:extLst>
                </a:gridCol>
                <a:gridCol w="1257183">
                  <a:extLst>
                    <a:ext uri="{9D8B030D-6E8A-4147-A177-3AD203B41FA5}">
                      <a16:colId xmlns:a16="http://schemas.microsoft.com/office/drawing/2014/main" val="1402417744"/>
                    </a:ext>
                  </a:extLst>
                </a:gridCol>
                <a:gridCol w="1087295">
                  <a:extLst>
                    <a:ext uri="{9D8B030D-6E8A-4147-A177-3AD203B41FA5}">
                      <a16:colId xmlns:a16="http://schemas.microsoft.com/office/drawing/2014/main" val="2027822385"/>
                    </a:ext>
                  </a:extLst>
                </a:gridCol>
                <a:gridCol w="1151254">
                  <a:extLst>
                    <a:ext uri="{9D8B030D-6E8A-4147-A177-3AD203B41FA5}">
                      <a16:colId xmlns:a16="http://schemas.microsoft.com/office/drawing/2014/main" val="3844000617"/>
                    </a:ext>
                  </a:extLst>
                </a:gridCol>
                <a:gridCol w="972171">
                  <a:extLst>
                    <a:ext uri="{9D8B030D-6E8A-4147-A177-3AD203B41FA5}">
                      <a16:colId xmlns:a16="http://schemas.microsoft.com/office/drawing/2014/main" val="988168538"/>
                    </a:ext>
                  </a:extLst>
                </a:gridCol>
                <a:gridCol w="729129">
                  <a:extLst>
                    <a:ext uri="{9D8B030D-6E8A-4147-A177-3AD203B41FA5}">
                      <a16:colId xmlns:a16="http://schemas.microsoft.com/office/drawing/2014/main" val="4013211399"/>
                    </a:ext>
                  </a:extLst>
                </a:gridCol>
              </a:tblGrid>
              <a:tr h="1175174">
                <a:tc>
                  <a:txBody>
                    <a:bodyPr/>
                    <a:lstStyle/>
                    <a:p>
                      <a:r>
                        <a:rPr lang="en-US" dirty="0"/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</a:t>
                      </a:r>
                    </a:p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74680"/>
                  </a:ext>
                </a:extLst>
              </a:tr>
              <a:tr h="102433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Movement restricted to up and down.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 key </a:t>
                      </a:r>
                    </a:p>
                    <a:p>
                      <a:r>
                        <a:rPr lang="en-US" dirty="0"/>
                        <a:t>S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Restricted to up and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Restricted to up and down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65248"/>
                  </a:ext>
                </a:extLst>
              </a:tr>
              <a:tr h="105032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collision with red cube lose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OnCollisionEnter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move to </a:t>
                      </a:r>
                      <a:r>
                        <a:rPr lang="en-US" dirty="0" err="1"/>
                        <a:t>gameover</a:t>
                      </a:r>
                      <a:r>
                        <a:rPr lang="en-US" dirty="0"/>
                        <a:t> 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Player move to </a:t>
                      </a:r>
                      <a:r>
                        <a:rPr lang="en-US" dirty="0" err="1"/>
                        <a:t>gameover</a:t>
                      </a:r>
                      <a:r>
                        <a:rPr lang="en-US" dirty="0"/>
                        <a:t> scene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208853"/>
                  </a:ext>
                </a:extLst>
              </a:tr>
              <a:tr h="12929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Player collision with green cube lose game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OnCollisionEnter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move to </a:t>
                      </a:r>
                      <a:r>
                        <a:rPr lang="en-US" dirty="0" err="1"/>
                        <a:t>gameover</a:t>
                      </a:r>
                      <a:r>
                        <a:rPr lang="en-US" dirty="0"/>
                        <a:t> 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Player move to </a:t>
                      </a:r>
                      <a:r>
                        <a:rPr lang="en-US" dirty="0" err="1"/>
                        <a:t>gameover</a:t>
                      </a:r>
                      <a:r>
                        <a:rPr lang="en-US" dirty="0"/>
                        <a:t> 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99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EA6F2A-8668-2648-BE4A-374CB6113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16092"/>
              </p:ext>
            </p:extLst>
          </p:nvPr>
        </p:nvGraphicFramePr>
        <p:xfrm>
          <a:off x="914400" y="1157629"/>
          <a:ext cx="8093676" cy="454274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0832">
                  <a:extLst>
                    <a:ext uri="{9D8B030D-6E8A-4147-A177-3AD203B41FA5}">
                      <a16:colId xmlns:a16="http://schemas.microsoft.com/office/drawing/2014/main" val="4242345166"/>
                    </a:ext>
                  </a:extLst>
                </a:gridCol>
                <a:gridCol w="2023345">
                  <a:extLst>
                    <a:ext uri="{9D8B030D-6E8A-4147-A177-3AD203B41FA5}">
                      <a16:colId xmlns:a16="http://schemas.microsoft.com/office/drawing/2014/main" val="3062980441"/>
                    </a:ext>
                  </a:extLst>
                </a:gridCol>
                <a:gridCol w="1240797">
                  <a:extLst>
                    <a:ext uri="{9D8B030D-6E8A-4147-A177-3AD203B41FA5}">
                      <a16:colId xmlns:a16="http://schemas.microsoft.com/office/drawing/2014/main" val="1402417744"/>
                    </a:ext>
                  </a:extLst>
                </a:gridCol>
                <a:gridCol w="1087295">
                  <a:extLst>
                    <a:ext uri="{9D8B030D-6E8A-4147-A177-3AD203B41FA5}">
                      <a16:colId xmlns:a16="http://schemas.microsoft.com/office/drawing/2014/main" val="2027822385"/>
                    </a:ext>
                  </a:extLst>
                </a:gridCol>
                <a:gridCol w="1151254">
                  <a:extLst>
                    <a:ext uri="{9D8B030D-6E8A-4147-A177-3AD203B41FA5}">
                      <a16:colId xmlns:a16="http://schemas.microsoft.com/office/drawing/2014/main" val="3844000617"/>
                    </a:ext>
                  </a:extLst>
                </a:gridCol>
                <a:gridCol w="972171">
                  <a:extLst>
                    <a:ext uri="{9D8B030D-6E8A-4147-A177-3AD203B41FA5}">
                      <a16:colId xmlns:a16="http://schemas.microsoft.com/office/drawing/2014/main" val="988168538"/>
                    </a:ext>
                  </a:extLst>
                </a:gridCol>
                <a:gridCol w="827982">
                  <a:extLst>
                    <a:ext uri="{9D8B030D-6E8A-4147-A177-3AD203B41FA5}">
                      <a16:colId xmlns:a16="http://schemas.microsoft.com/office/drawing/2014/main" val="4013211399"/>
                    </a:ext>
                  </a:extLst>
                </a:gridCol>
              </a:tblGrid>
              <a:tr h="1175174">
                <a:tc>
                  <a:txBody>
                    <a:bodyPr/>
                    <a:lstStyle/>
                    <a:p>
                      <a:r>
                        <a:rPr lang="en-US" dirty="0"/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</a:t>
                      </a:r>
                    </a:p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74680"/>
                  </a:ext>
                </a:extLst>
              </a:tr>
              <a:tr h="102433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Player collision with brown cube lose game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OnCollisionEnter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move to </a:t>
                      </a:r>
                      <a:r>
                        <a:rPr lang="en-US" dirty="0" err="1"/>
                        <a:t>gameover</a:t>
                      </a:r>
                      <a:r>
                        <a:rPr lang="en-US" dirty="0"/>
                        <a:t> 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Player move to </a:t>
                      </a:r>
                      <a:r>
                        <a:rPr lang="en-US" dirty="0" err="1"/>
                        <a:t>gameover</a:t>
                      </a:r>
                      <a:r>
                        <a:rPr lang="en-US" dirty="0"/>
                        <a:t> 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65248"/>
                  </a:ext>
                </a:extLst>
              </a:tr>
              <a:tr h="105032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movement restricted to limited range on 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 restricted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Border restricted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208853"/>
                  </a:ext>
                </a:extLst>
              </a:tr>
              <a:tr h="12929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Spawner</a:t>
                      </a:r>
                      <a:r>
                        <a:rPr lang="en-US" dirty="0"/>
                        <a:t> spawns cube every 1 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invokeRepeating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Spawn cube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Spawn cube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868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C9B4FDD-2A2E-1544-8C6C-5B3EE145B8F0}"/>
              </a:ext>
            </a:extLst>
          </p:cNvPr>
          <p:cNvSpPr txBox="1">
            <a:spLocks/>
          </p:cNvSpPr>
          <p:nvPr/>
        </p:nvSpPr>
        <p:spPr>
          <a:xfrm>
            <a:off x="1028700" y="154459"/>
            <a:ext cx="7200900" cy="11182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Step 12 : Perform 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425458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EA6F2A-8668-2648-BE4A-374CB6113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48074"/>
              </p:ext>
            </p:extLst>
          </p:nvPr>
        </p:nvGraphicFramePr>
        <p:xfrm>
          <a:off x="914400" y="1272745"/>
          <a:ext cx="8106032" cy="53504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0832">
                  <a:extLst>
                    <a:ext uri="{9D8B030D-6E8A-4147-A177-3AD203B41FA5}">
                      <a16:colId xmlns:a16="http://schemas.microsoft.com/office/drawing/2014/main" val="4242345166"/>
                    </a:ext>
                  </a:extLst>
                </a:gridCol>
                <a:gridCol w="2023345">
                  <a:extLst>
                    <a:ext uri="{9D8B030D-6E8A-4147-A177-3AD203B41FA5}">
                      <a16:colId xmlns:a16="http://schemas.microsoft.com/office/drawing/2014/main" val="3062980441"/>
                    </a:ext>
                  </a:extLst>
                </a:gridCol>
                <a:gridCol w="1240797">
                  <a:extLst>
                    <a:ext uri="{9D8B030D-6E8A-4147-A177-3AD203B41FA5}">
                      <a16:colId xmlns:a16="http://schemas.microsoft.com/office/drawing/2014/main" val="1402417744"/>
                    </a:ext>
                  </a:extLst>
                </a:gridCol>
                <a:gridCol w="1087295">
                  <a:extLst>
                    <a:ext uri="{9D8B030D-6E8A-4147-A177-3AD203B41FA5}">
                      <a16:colId xmlns:a16="http://schemas.microsoft.com/office/drawing/2014/main" val="2027822385"/>
                    </a:ext>
                  </a:extLst>
                </a:gridCol>
                <a:gridCol w="1151254">
                  <a:extLst>
                    <a:ext uri="{9D8B030D-6E8A-4147-A177-3AD203B41FA5}">
                      <a16:colId xmlns:a16="http://schemas.microsoft.com/office/drawing/2014/main" val="3844000617"/>
                    </a:ext>
                  </a:extLst>
                </a:gridCol>
                <a:gridCol w="972171">
                  <a:extLst>
                    <a:ext uri="{9D8B030D-6E8A-4147-A177-3AD203B41FA5}">
                      <a16:colId xmlns:a16="http://schemas.microsoft.com/office/drawing/2014/main" val="988168538"/>
                    </a:ext>
                  </a:extLst>
                </a:gridCol>
                <a:gridCol w="840338">
                  <a:extLst>
                    <a:ext uri="{9D8B030D-6E8A-4147-A177-3AD203B41FA5}">
                      <a16:colId xmlns:a16="http://schemas.microsoft.com/office/drawing/2014/main" val="4013211399"/>
                    </a:ext>
                  </a:extLst>
                </a:gridCol>
              </a:tblGrid>
              <a:tr h="1175174">
                <a:tc>
                  <a:txBody>
                    <a:bodyPr/>
                    <a:lstStyle/>
                    <a:p>
                      <a:r>
                        <a:rPr lang="en-US" dirty="0"/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</a:t>
                      </a:r>
                    </a:p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74680"/>
                  </a:ext>
                </a:extLst>
              </a:tr>
              <a:tr h="102433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Spawned cube at </a:t>
                      </a:r>
                      <a:r>
                        <a:rPr lang="en-US" dirty="0" err="1"/>
                        <a:t>randim</a:t>
                      </a:r>
                      <a:r>
                        <a:rPr lang="en-US" dirty="0"/>
                        <a:t> y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Random.range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Spawned at different y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Spawned at different y height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65248"/>
                  </a:ext>
                </a:extLst>
              </a:tr>
              <a:tr h="105032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 update when go pass cube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Score_=1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208853"/>
                  </a:ext>
                </a:extLst>
              </a:tr>
              <a:tr h="105032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Pressing restart button brings player to game play screen.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Scenemanger.loadscene</a:t>
                      </a:r>
                      <a:r>
                        <a:rPr lang="en-US" dirty="0"/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</a:t>
                      </a:r>
                      <a:r>
                        <a:rPr lang="en-US" dirty="0" err="1"/>
                        <a:t>samplescene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Start </a:t>
                      </a:r>
                      <a:r>
                        <a:rPr lang="en-US" dirty="0" err="1"/>
                        <a:t>samplescene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96588"/>
                  </a:ext>
                </a:extLst>
              </a:tr>
              <a:tr h="105032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Spawn different </a:t>
                      </a:r>
                      <a:r>
                        <a:rPr lang="en-US" dirty="0" err="1"/>
                        <a:t>colour</a:t>
                      </a:r>
                      <a:r>
                        <a:rPr lang="en-US" dirty="0"/>
                        <a:t> cube.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Random.range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 cube spawned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cube spawned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449087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0039A588-09AE-CE48-93CE-4A8E9287C5A5}"/>
              </a:ext>
            </a:extLst>
          </p:cNvPr>
          <p:cNvSpPr txBox="1">
            <a:spLocks/>
          </p:cNvSpPr>
          <p:nvPr/>
        </p:nvSpPr>
        <p:spPr>
          <a:xfrm>
            <a:off x="1028700" y="234779"/>
            <a:ext cx="7200900" cy="11182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Step 13 : Perform 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16774195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F8709CA403124F89C16C5FB94D6F3D" ma:contentTypeVersion="8" ma:contentTypeDescription="Create a new document." ma:contentTypeScope="" ma:versionID="62b4fe420d4761a26589601a8a5f8505">
  <xsd:schema xmlns:xsd="http://www.w3.org/2001/XMLSchema" xmlns:xs="http://www.w3.org/2001/XMLSchema" xmlns:p="http://schemas.microsoft.com/office/2006/metadata/properties" xmlns:ns2="5e1136fa-9edc-40c6-a3f2-72039f8c2065" xmlns:ns3="914841a8-8076-4d65-8808-0434d5467adb" targetNamespace="http://schemas.microsoft.com/office/2006/metadata/properties" ma:root="true" ma:fieldsID="17500304b4b2e8258fff79fd1ca97ce8" ns2:_="" ns3:_="">
    <xsd:import namespace="5e1136fa-9edc-40c6-a3f2-72039f8c2065"/>
    <xsd:import namespace="914841a8-8076-4d65-8808-0434d5467a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136fa-9edc-40c6-a3f2-72039f8c20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4841a8-8076-4d65-8808-0434d5467ad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78D759-0925-4C3D-B7B6-F2CD01B56A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1136fa-9edc-40c6-a3f2-72039f8c2065"/>
    <ds:schemaRef ds:uri="914841a8-8076-4d65-8808-0434d5467a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50705-583E-4298-9807-EC59AAA08F8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CC9AABF-DF84-43D0-A629-5FCAC684E4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287</Words>
  <Application>Microsoft Office PowerPoint</Application>
  <PresentationFormat>On-screen Show (4:3)</PresentationFormat>
  <Paragraphs>105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Franklin Gothic Book</vt:lpstr>
      <vt:lpstr>Crop</vt:lpstr>
      <vt:lpstr>Step 10– Publish the changes to repository</vt:lpstr>
      <vt:lpstr>Step 11 : Perform integration testing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assignment 7</dc:title>
  <dc:creator>MURUGESAN LATHA</dc:creator>
  <cp:lastModifiedBy>wow yeet</cp:lastModifiedBy>
  <cp:revision>70</cp:revision>
  <dcterms:created xsi:type="dcterms:W3CDTF">2020-06-02T14:44:07Z</dcterms:created>
  <dcterms:modified xsi:type="dcterms:W3CDTF">2020-06-18T11:22:43Z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0x010100BDF8709CA403124F89C16C5FB94D6F3D</vt:lpwstr>
  </property>
</Properties>
</file>