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59" r:id="rId4"/>
    <p:sldId id="256" r:id="rId5"/>
    <p:sldId id="263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885-6B26-C145-BC74-6B24D68B2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927CF-9EE3-504B-94E1-39D56BF3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0CCA-CB7E-DF41-B309-69F67B27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5605-EC35-2B43-A6F2-33C72AB0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EA60-B50B-1745-A539-7C2D5FBB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0240-B7FB-C048-9FB5-17A620F8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194D8-F26B-754C-B5C5-B8440029C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4CA3-8CAE-6D43-8BB2-AE8F5273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41E32-A4F3-E443-AC95-C9229BBD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364D-8386-8F4B-AA79-FA41A3C3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51776-E850-3D44-A6BF-CE7A579C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0308D-3FC5-A244-A5EF-D4EF7B1FA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C6E8-CAA4-2245-93CA-84C45831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FAEDF-741D-CC48-B0CB-85E9105F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AEC6-65C8-5D4A-B7D8-1A9619CE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6C79-E53D-624A-91C8-C11D03E0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2726-34E0-1F49-AB0C-E10B68B5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48DB-D2E2-FF4F-961F-6258E8F7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6FB9-28EB-9C4E-8F51-F9A6A8A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34D5-E719-DD49-9191-774CFE9E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CCC5-067F-D640-B3D1-D2860C2A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E190-8BAF-CC47-86E5-FC51457B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B26-02AE-3249-9C1C-86055196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2B3-54A8-464C-A142-6153AEEF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ED493-D1B9-B149-B11E-F95B023F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1387-BF7D-5F46-AAEB-8AF49F10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DD74-AD0C-4842-9A55-6347FD3FF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4F9CC-D09A-2E4B-98F0-EB60ED426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4B2E4-A3CD-374A-9A23-8433ABD2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D8B5D-7DE3-FF48-940B-65EA02F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ECB47-AC5C-EA4D-86ED-CCAFF650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6E2F-0583-744C-ABF1-587803CF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11EB1-3133-3A44-88A9-DC6D4F46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D5D65-611B-8D45-881E-59D87AF5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8FEF0-7167-5F49-9665-A0160970A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9C2A8-5326-7849-9037-5CB891DD1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75E2B-4C19-0845-A0C8-5FB183C2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135BE-2828-004A-A484-97A7F56E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9E8AE-5E11-BD41-8522-A998AAC9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9B84-B714-A044-A871-34C61EF5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8BB10-DAB7-9F41-9ECC-C35EF212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3B718-49D6-934F-997C-D4AB56AA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F4987-860C-BF4D-98F1-A371018F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28D5B-B7EE-364B-A5A7-64D6D18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4FFF3-0569-0B47-83C6-3C9DEB5B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33561-B0DA-FA4E-BB74-D86F8FE7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E389-A898-4944-A19F-4C0953F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B4EA-37D7-2548-8B26-DE375AEE9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6EDF6-9272-B042-8BFC-51CFC949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7ED5-37D0-4F45-988F-251DD1A5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A2CA1-B65F-6942-A9B8-09FC51A0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E658-5FE3-274B-8493-0FA7BBF0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C1C2-E9CA-D449-B3FC-33C3264C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B6FF9-7392-7242-98FB-5CFD14AF6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437B-C4FB-644F-BDD0-98930937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B8C6-8C50-674D-926C-0FA0A140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CEA73-BA89-E44E-879E-1F922B03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B0ABE-50C1-2D4B-97D0-1ADDBD3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13FEF-965F-CA4B-A7C1-4A06286F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8897-8FD8-CB40-9CB5-8A7A6A2C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411D-A000-9B49-84E1-99E845A65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56AE-01D9-9846-9D3E-3F649997E3F8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04A2-3F73-3647-B5E4-53F9D09F8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E748-31C1-F548-A108-A49F8BAB1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6D09-156B-0E45-87DC-C9E0B70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.gsfc.nasa.gov/datasets?keywords=NLDAS&amp;page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54DB4-FBA8-664C-852D-1A3DB629E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edit “</a:t>
            </a:r>
            <a:r>
              <a:rPr lang="en-US" dirty="0" err="1"/>
              <a:t>getNLDAS</a:t>
            </a:r>
            <a:r>
              <a:rPr lang="en-US" dirty="0"/>
              <a:t>__</a:t>
            </a:r>
            <a:r>
              <a:rPr lang="en-US" dirty="0" err="1"/>
              <a:t>simple.R</a:t>
            </a:r>
            <a:r>
              <a:rPr lang="en-US" dirty="0"/>
              <a:t>”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2F3A74-9F36-954D-B7A1-FD3CC83F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740" y="4554017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Since the there are often changes in the URL…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: Patricia Tran</a:t>
            </a:r>
          </a:p>
          <a:p>
            <a:r>
              <a:rPr lang="en-US" dirty="0"/>
              <a:t>Code from: Hilary Dugan</a:t>
            </a:r>
          </a:p>
          <a:p>
            <a:r>
              <a:rPr lang="en-US" dirty="0"/>
              <a:t>Sent by: Robert </a:t>
            </a:r>
            <a:r>
              <a:rPr lang="en-US" dirty="0" err="1"/>
              <a:t>Ladwig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4423-F4B2-D941-96EF-595C72EE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D425-D7D6-F84D-89D5-67C4302B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50A331-5FE7-AE47-9C2B-B9E203BE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640"/>
            <a:ext cx="12192000" cy="6014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A2890-DDC7-5D4C-9E47-7FC73FCB4B20}"/>
              </a:ext>
            </a:extLst>
          </p:cNvPr>
          <p:cNvSpPr txBox="1"/>
          <p:nvPr/>
        </p:nvSpPr>
        <p:spPr>
          <a:xfrm>
            <a:off x="2530258" y="100208"/>
            <a:ext cx="63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https://disc.gsfc.nasa.gov/datasets?keywords=NLDAS&amp;page=1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F9315-E185-5B41-ABCA-5E777F51E261}"/>
              </a:ext>
            </a:extLst>
          </p:cNvPr>
          <p:cNvSpPr txBox="1"/>
          <p:nvPr/>
        </p:nvSpPr>
        <p:spPr>
          <a:xfrm>
            <a:off x="2950028" y="6281057"/>
            <a:ext cx="55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chose atmospheric temperature, and the first dataset</a:t>
            </a:r>
          </a:p>
        </p:txBody>
      </p:sp>
    </p:spTree>
    <p:extLst>
      <p:ext uri="{BB962C8B-B14F-4D97-AF65-F5344CB8AC3E}">
        <p14:creationId xmlns:p14="http://schemas.microsoft.com/office/powerpoint/2010/main" val="190946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54FF-8FB5-474C-9CFF-82444203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1F3D-E710-5D4A-A95F-127D4107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FC0EC7-E098-3441-89A0-6A2DC659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229"/>
            <a:ext cx="12192000" cy="5361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FAABE-C87C-EB4D-92BB-443D7816E443}"/>
              </a:ext>
            </a:extLst>
          </p:cNvPr>
          <p:cNvSpPr txBox="1"/>
          <p:nvPr/>
        </p:nvSpPr>
        <p:spPr>
          <a:xfrm>
            <a:off x="6357257" y="4365172"/>
            <a:ext cx="680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clicking on the dataset click Subset/Get data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1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D0EB-4C26-2542-8584-15D0E575F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694C3-8D62-5942-88C1-62480C1D9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7A714C-8570-3F40-8D73-C04D2EFC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24" y="568065"/>
            <a:ext cx="10157552" cy="6067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EA1C98-CD05-3040-BA79-B30746094ED7}"/>
              </a:ext>
            </a:extLst>
          </p:cNvPr>
          <p:cNvSpPr txBox="1"/>
          <p:nvPr/>
        </p:nvSpPr>
        <p:spPr>
          <a:xfrm>
            <a:off x="2007744" y="106658"/>
            <a:ext cx="958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Choose the following settings (use the dropdown menu), then click the green Get Data Button</a:t>
            </a:r>
          </a:p>
        </p:txBody>
      </p:sp>
    </p:spTree>
    <p:extLst>
      <p:ext uri="{BB962C8B-B14F-4D97-AF65-F5344CB8AC3E}">
        <p14:creationId xmlns:p14="http://schemas.microsoft.com/office/powerpoint/2010/main" val="26317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7C55DB-F9E0-4241-9041-E476FCB45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625" y="1825625"/>
            <a:ext cx="9626750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D73C6-7E58-5F44-9483-A1A3F0460F6D}"/>
              </a:ext>
            </a:extLst>
          </p:cNvPr>
          <p:cNvSpPr txBox="1"/>
          <p:nvPr/>
        </p:nvSpPr>
        <p:spPr>
          <a:xfrm>
            <a:off x="2634344" y="874033"/>
            <a:ext cx="648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Before trying to edit the R code be surer to follow the instructions here in point 1 and 2 to set up your account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D2385C-1560-CA4F-8F2C-7B5EBFB8D92C}"/>
              </a:ext>
            </a:extLst>
          </p:cNvPr>
          <p:cNvSpPr/>
          <p:nvPr/>
        </p:nvSpPr>
        <p:spPr>
          <a:xfrm>
            <a:off x="3581400" y="2939143"/>
            <a:ext cx="4310743" cy="16328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9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B14D-6553-DE44-90A4-A099488C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6449C-94BF-C141-BE3B-16D30536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77" y="681037"/>
            <a:ext cx="8988628" cy="6161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059B7-DE24-5A44-918F-6A0E0F5C8705}"/>
              </a:ext>
            </a:extLst>
          </p:cNvPr>
          <p:cNvSpPr txBox="1"/>
          <p:nvPr/>
        </p:nvSpPr>
        <p:spPr>
          <a:xfrm>
            <a:off x="2144486" y="253547"/>
            <a:ext cx="648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will be a popup menu, click “Download links list”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F0869F-E1DC-3741-8827-7D5B7EBB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2C89-D3C6-5649-B3AB-438AC7CE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 will be a text file with a bunch of URL links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4A9577F-1527-5549-B0FE-3FDA0759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013"/>
            <a:ext cx="10515600" cy="4282562"/>
          </a:xfrm>
        </p:spPr>
      </p:pic>
    </p:spTree>
    <p:extLst>
      <p:ext uri="{BB962C8B-B14F-4D97-AF65-F5344CB8AC3E}">
        <p14:creationId xmlns:p14="http://schemas.microsoft.com/office/powerpoint/2010/main" val="221715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E48E-21FC-0444-BE88-03D6C42C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6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Example in the text file downloaded:</a:t>
            </a:r>
          </a:p>
          <a:p>
            <a:pPr marL="0" indent="0">
              <a:buNone/>
            </a:pPr>
            <a:r>
              <a:rPr lang="en-US" sz="2400" dirty="0"/>
              <a:t>https://hydro1.gesdisc.eosdis.nasa.gov/</a:t>
            </a:r>
            <a:r>
              <a:rPr lang="en-US" sz="2400" dirty="0" err="1"/>
              <a:t>daac</a:t>
            </a:r>
            <a:r>
              <a:rPr lang="en-US" sz="2400" dirty="0"/>
              <a:t>-bin/OTF/</a:t>
            </a:r>
            <a:r>
              <a:rPr lang="en-US" sz="2400" dirty="0" err="1"/>
              <a:t>HTTP_services.cgi?FILENAME</a:t>
            </a:r>
            <a:r>
              <a:rPr lang="en-US" sz="2400" dirty="0"/>
              <a:t>=%2Fdata%2FNLDAS%2FNLDAS_FORA0125_H.002%2F2020%2F001%2FNLDAS_FORA0125_H.A</a:t>
            </a:r>
            <a:r>
              <a:rPr lang="en-US" sz="2400" dirty="0">
                <a:highlight>
                  <a:srgbClr val="FFFF00"/>
                </a:highlight>
              </a:rPr>
              <a:t>2020</a:t>
            </a:r>
            <a:r>
              <a:rPr lang="en-US" sz="2400" dirty="0">
                <a:highlight>
                  <a:srgbClr val="FF00FF"/>
                </a:highlight>
              </a:rPr>
              <a:t>01</a:t>
            </a:r>
            <a:r>
              <a:rPr lang="en-US" sz="2400" dirty="0">
                <a:highlight>
                  <a:srgbClr val="008000"/>
                </a:highlight>
              </a:rPr>
              <a:t>01</a:t>
            </a:r>
            <a:r>
              <a:rPr lang="en-US" sz="2400" dirty="0"/>
              <a:t>.</a:t>
            </a:r>
            <a:r>
              <a:rPr lang="en-US" sz="2400" dirty="0">
                <a:highlight>
                  <a:srgbClr val="00FFFF"/>
                </a:highlight>
              </a:rPr>
              <a:t>0000</a:t>
            </a:r>
            <a:r>
              <a:rPr lang="en-US" sz="2400" dirty="0"/>
              <a:t>.002.grb&amp;FORMAT=bmM0Lw&amp;BBOX=</a:t>
            </a:r>
            <a:r>
              <a:rPr lang="en-US" sz="2400" dirty="0">
                <a:highlight>
                  <a:srgbClr val="FF0000"/>
                </a:highlight>
              </a:rPr>
              <a:t>43.07</a:t>
            </a:r>
            <a:r>
              <a:rPr lang="en-US" sz="2400" dirty="0"/>
              <a:t>%2C-</a:t>
            </a:r>
            <a:r>
              <a:rPr lang="en-US" sz="2400" dirty="0">
                <a:highlight>
                  <a:srgbClr val="00FF00"/>
                </a:highlight>
              </a:rPr>
              <a:t>89.48</a:t>
            </a:r>
            <a:r>
              <a:rPr lang="en-US" sz="2400" dirty="0"/>
              <a:t>%2C</a:t>
            </a:r>
            <a:r>
              <a:rPr lang="en-US" sz="2400" dirty="0">
                <a:highlight>
                  <a:srgbClr val="0000FF"/>
                </a:highlight>
              </a:rPr>
              <a:t>43.14</a:t>
            </a:r>
            <a:r>
              <a:rPr lang="en-US" sz="2400" dirty="0"/>
              <a:t>%2C-</a:t>
            </a:r>
            <a:r>
              <a:rPr lang="en-US" sz="2400" dirty="0">
                <a:highlight>
                  <a:srgbClr val="800000"/>
                </a:highlight>
              </a:rPr>
              <a:t>89.36</a:t>
            </a:r>
            <a:r>
              <a:rPr lang="en-US" sz="2400" dirty="0"/>
              <a:t>&amp;LABEL=NLDAS_FORA0125_H.A</a:t>
            </a:r>
            <a:r>
              <a:rPr lang="en-US" sz="2400" dirty="0">
                <a:highlight>
                  <a:srgbClr val="FFFF00"/>
                </a:highlight>
              </a:rPr>
              <a:t>2020</a:t>
            </a:r>
            <a:r>
              <a:rPr lang="en-US" sz="2400" dirty="0">
                <a:highlight>
                  <a:srgbClr val="FF00FF"/>
                </a:highlight>
              </a:rPr>
              <a:t>01</a:t>
            </a:r>
            <a:r>
              <a:rPr lang="en-US" sz="2400" dirty="0">
                <a:highlight>
                  <a:srgbClr val="008000"/>
                </a:highlight>
              </a:rPr>
              <a:t>01</a:t>
            </a:r>
            <a:r>
              <a:rPr lang="en-US" sz="2400" dirty="0"/>
              <a:t>.</a:t>
            </a:r>
            <a:r>
              <a:rPr lang="en-US" sz="2400" dirty="0">
                <a:highlight>
                  <a:srgbClr val="00FFFF"/>
                </a:highlight>
              </a:rPr>
              <a:t>0000</a:t>
            </a:r>
            <a:r>
              <a:rPr lang="en-US" sz="2400" dirty="0"/>
              <a:t>.002.grb.SUB.nc4&amp;SHORTNAME=NLDAS_FORA0125_H&amp;SERVICE=L34RS_LDAS&amp;VERSION=1.02&amp;DATASET_VERSION=002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B2977-37CF-F14F-9779-3C07C02C776C}"/>
              </a:ext>
            </a:extLst>
          </p:cNvPr>
          <p:cNvSpPr txBox="1"/>
          <p:nvPr/>
        </p:nvSpPr>
        <p:spPr>
          <a:xfrm>
            <a:off x="838200" y="293914"/>
            <a:ext cx="926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Take a look at one of the URL from your downloaded file </a:t>
            </a:r>
          </a:p>
          <a:p>
            <a:r>
              <a:rPr lang="en-US" b="1" dirty="0">
                <a:solidFill>
                  <a:srgbClr val="FF0000"/>
                </a:solidFill>
              </a:rPr>
              <a:t>Edit the R code accordingly in the chunk URL &lt;- 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DA2C9-C391-1348-8C4F-3FF39393A490}"/>
              </a:ext>
            </a:extLst>
          </p:cNvPr>
          <p:cNvSpPr txBox="1"/>
          <p:nvPr/>
        </p:nvSpPr>
        <p:spPr>
          <a:xfrm>
            <a:off x="968829" y="5007429"/>
            <a:ext cx="3222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the </a:t>
            </a:r>
            <a:r>
              <a:rPr lang="en-US" dirty="0" err="1"/>
              <a:t>Rcode</a:t>
            </a:r>
            <a:r>
              <a:rPr lang="en-US" dirty="0"/>
              <a:t>:</a:t>
            </a:r>
          </a:p>
          <a:p>
            <a:r>
              <a:rPr lang="en-US" dirty="0" err="1">
                <a:highlight>
                  <a:srgbClr val="FFFF00"/>
                </a:highlight>
              </a:rPr>
              <a:t>yearOut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00FF"/>
                </a:highlight>
              </a:rPr>
              <a:t>monthOut</a:t>
            </a:r>
            <a:endParaRPr lang="en-US" dirty="0">
              <a:highlight>
                <a:srgbClr val="FF00FF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dayOut</a:t>
            </a:r>
            <a:endParaRPr lang="en-US" dirty="0">
              <a:highlight>
                <a:srgbClr val="008000"/>
              </a:highlight>
            </a:endParaRPr>
          </a:p>
          <a:p>
            <a:r>
              <a:rPr lang="en-US" dirty="0" err="1">
                <a:highlight>
                  <a:srgbClr val="00FFFF"/>
                </a:highlight>
              </a:rPr>
              <a:t>hourOut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6D444-FF03-D643-BF30-04E66E241FC7}"/>
              </a:ext>
            </a:extLst>
          </p:cNvPr>
          <p:cNvSpPr txBox="1"/>
          <p:nvPr/>
        </p:nvSpPr>
        <p:spPr>
          <a:xfrm>
            <a:off x="2188029" y="5334780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Extent[1]</a:t>
            </a:r>
          </a:p>
          <a:p>
            <a:r>
              <a:rPr lang="en-US" dirty="0">
                <a:highlight>
                  <a:srgbClr val="FF0000"/>
                </a:highlight>
              </a:rPr>
              <a:t>Extent[2]</a:t>
            </a:r>
          </a:p>
          <a:p>
            <a:r>
              <a:rPr lang="en-US" dirty="0">
                <a:highlight>
                  <a:srgbClr val="0000FF"/>
                </a:highlight>
              </a:rPr>
              <a:t>Extent[3]</a:t>
            </a:r>
          </a:p>
          <a:p>
            <a:r>
              <a:rPr lang="en-US">
                <a:highlight>
                  <a:srgbClr val="800000"/>
                </a:highlight>
              </a:rPr>
              <a:t>Extent[</a:t>
            </a:r>
            <a:r>
              <a:rPr lang="en-US" dirty="0">
                <a:highlight>
                  <a:srgbClr val="800000"/>
                </a:highlight>
              </a:rPr>
              <a:t>4]</a:t>
            </a:r>
          </a:p>
          <a:p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BA6864-75BE-334F-B378-3A5ADE846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7" y="4811486"/>
            <a:ext cx="7859486" cy="1856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8567B2-494A-6640-BBEE-0BC916C9E3B3}"/>
              </a:ext>
            </a:extLst>
          </p:cNvPr>
          <p:cNvSpPr/>
          <p:nvPr/>
        </p:nvSpPr>
        <p:spPr>
          <a:xfrm>
            <a:off x="718459" y="4811486"/>
            <a:ext cx="2764970" cy="1894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861B-1AD7-614D-B1E5-F24FCCDFE9B4}"/>
              </a:ext>
            </a:extLst>
          </p:cNvPr>
          <p:cNvSpPr txBox="1"/>
          <p:nvPr/>
        </p:nvSpPr>
        <p:spPr>
          <a:xfrm>
            <a:off x="3793670" y="4461670"/>
            <a:ext cx="33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code with the changes: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6CB2C-7761-F344-B256-5347BF975FCF}"/>
              </a:ext>
            </a:extLst>
          </p:cNvPr>
          <p:cNvSpPr txBox="1"/>
          <p:nvPr/>
        </p:nvSpPr>
        <p:spPr>
          <a:xfrm>
            <a:off x="6313713" y="5431971"/>
            <a:ext cx="433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 might need to round your extent variable</a:t>
            </a:r>
          </a:p>
        </p:txBody>
      </p:sp>
    </p:spTree>
    <p:extLst>
      <p:ext uri="{BB962C8B-B14F-4D97-AF65-F5344CB8AC3E}">
        <p14:creationId xmlns:p14="http://schemas.microsoft.com/office/powerpoint/2010/main" val="357709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298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How to edit “getNLDAS__simple.R”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will be a text file with a bunch of URL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Tran</dc:creator>
  <cp:lastModifiedBy>Patricia Tran</cp:lastModifiedBy>
  <cp:revision>3</cp:revision>
  <dcterms:created xsi:type="dcterms:W3CDTF">2020-12-03T17:53:29Z</dcterms:created>
  <dcterms:modified xsi:type="dcterms:W3CDTF">2020-12-03T18:08:43Z</dcterms:modified>
</cp:coreProperties>
</file>