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Hydropower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LTGen (Long Term Generation) – Central Valley Project (CVP) power </a:t>
            </a:r>
            <a:r>
              <a:rPr lang="en-US" sz="2400" dirty="0" smtClean="0"/>
              <a:t>operations</a:t>
            </a:r>
            <a:endParaRPr lang="en-US" sz="2400" dirty="0" smtClean="0"/>
          </a:p>
          <a:p>
            <a:r>
              <a:rPr lang="en-US" sz="2400" dirty="0" err="1" smtClean="0"/>
              <a:t>SWPGen</a:t>
            </a:r>
            <a:r>
              <a:rPr lang="en-US" sz="2400" dirty="0" smtClean="0"/>
              <a:t> (State Water Project Generation) - SWP power </a:t>
            </a:r>
            <a:r>
              <a:rPr lang="en-US" sz="2400" dirty="0" smtClean="0"/>
              <a:t>operations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Both models spreadsheet based</a:t>
            </a:r>
          </a:p>
          <a:p>
            <a:pPr lvl="1"/>
            <a:r>
              <a:rPr lang="en-US" sz="2400" dirty="0" smtClean="0"/>
              <a:t>Rating </a:t>
            </a:r>
            <a:r>
              <a:rPr lang="en-US" sz="2400" dirty="0" smtClean="0"/>
              <a:t>formulas developed in </a:t>
            </a:r>
            <a:r>
              <a:rPr lang="en-US" sz="2400" dirty="0" smtClean="0"/>
              <a:t>VBA</a:t>
            </a:r>
            <a:endParaRPr lang="en-US" sz="2000" dirty="0" smtClean="0"/>
          </a:p>
          <a:p>
            <a:pPr lvl="1"/>
            <a:r>
              <a:rPr lang="en-US" sz="2400" dirty="0"/>
              <a:t>Two abstraction units: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Power generation (i.e. reservoir generation)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Power use (i.e. pumping plants at head of canals</a:t>
            </a:r>
            <a:r>
              <a:rPr lang="en-US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smtClean="0"/>
              <a:t>Our job is to replicate these models in </a:t>
            </a:r>
            <a:r>
              <a:rPr lang="en-US" dirty="0" err="1" smtClean="0"/>
              <a:t>Jython</a:t>
            </a:r>
            <a:r>
              <a:rPr lang="en-US" dirty="0" smtClean="0"/>
              <a:t> for connection to a </a:t>
            </a:r>
            <a:r>
              <a:rPr lang="en-US" dirty="0" err="1" smtClean="0"/>
              <a:t>CalSim</a:t>
            </a:r>
            <a:r>
              <a:rPr lang="en-US" dirty="0" smtClean="0"/>
              <a:t>/</a:t>
            </a:r>
            <a:r>
              <a:rPr lang="en-US" dirty="0" err="1" smtClean="0"/>
              <a:t>CalLite</a:t>
            </a:r>
            <a:r>
              <a:rPr lang="en-US" dirty="0" smtClean="0"/>
              <a:t> output GUI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86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0746" y="0"/>
            <a:ext cx="3653254" cy="597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t="95907"/>
          <a:stretch>
            <a:fillRect/>
          </a:stretch>
        </p:blipFill>
        <p:spPr bwMode="auto">
          <a:xfrm>
            <a:off x="37680" y="6096000"/>
            <a:ext cx="910632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0" y="762000"/>
            <a:ext cx="3507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Trinity Power Plant Potential (</a:t>
            </a:r>
            <a:r>
              <a:rPr lang="en-US" dirty="0" err="1" smtClean="0"/>
              <a:t>GWh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Difference is calculated as:</a:t>
            </a:r>
          </a:p>
          <a:p>
            <a:r>
              <a:rPr lang="en-US" dirty="0" smtClean="0"/>
              <a:t>Spreadsheet minus </a:t>
            </a:r>
            <a:r>
              <a:rPr lang="en-US" dirty="0" err="1" smtClean="0"/>
              <a:t>Jython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0126" y="0"/>
            <a:ext cx="3603874" cy="589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762000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Alamo Power Plant Available Capacity (MW)</a:t>
            </a:r>
          </a:p>
          <a:p>
            <a:endParaRPr lang="en-US" dirty="0" smtClean="0"/>
          </a:p>
          <a:p>
            <a:r>
              <a:rPr lang="en-US" dirty="0" smtClean="0"/>
              <a:t>Difference is calculated as:</a:t>
            </a:r>
          </a:p>
          <a:p>
            <a:r>
              <a:rPr lang="en-US" dirty="0" smtClean="0"/>
              <a:t>Spreadsheet minus </a:t>
            </a:r>
            <a:r>
              <a:rPr lang="en-US" dirty="0" err="1" smtClean="0"/>
              <a:t>Jython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Difference in numerical approximation between</a:t>
            </a:r>
          </a:p>
          <a:p>
            <a:r>
              <a:rPr lang="en-US" dirty="0" smtClean="0"/>
              <a:t>Excel and </a:t>
            </a:r>
            <a:r>
              <a:rPr lang="en-US" dirty="0" err="1" smtClean="0"/>
              <a:t>Jython</a:t>
            </a:r>
            <a:r>
              <a:rPr lang="en-US" dirty="0" smtClean="0"/>
              <a:t>?  Need to find out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t="95991"/>
          <a:stretch>
            <a:fillRect/>
          </a:stretch>
        </p:blipFill>
        <p:spPr bwMode="auto">
          <a:xfrm>
            <a:off x="0" y="6106030"/>
            <a:ext cx="9144000" cy="59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 l="2140" t="69546" r="48649" b="7272"/>
          <a:stretch>
            <a:fillRect/>
          </a:stretch>
        </p:blipFill>
        <p:spPr bwMode="auto">
          <a:xfrm>
            <a:off x="0" y="5562600"/>
            <a:ext cx="5257800" cy="28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80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16" y="1371600"/>
            <a:ext cx="8028798" cy="519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SWPGEN </a:t>
            </a:r>
            <a:r>
              <a:rPr lang="en-US" dirty="0" err="1" smtClean="0"/>
              <a:t>CalSim</a:t>
            </a:r>
            <a:r>
              <a:rPr lang="en-US" dirty="0" smtClean="0"/>
              <a:t>/</a:t>
            </a:r>
            <a:r>
              <a:rPr lang="en-US" dirty="0" err="1" smtClean="0"/>
              <a:t>CalLite</a:t>
            </a:r>
            <a:r>
              <a:rPr lang="en-US" dirty="0" smtClean="0"/>
              <a:t>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50899"/>
            <a:ext cx="6816545" cy="600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2"/>
            <a:ext cx="8229600" cy="1143000"/>
          </a:xfrm>
        </p:spPr>
        <p:txBody>
          <a:bodyPr/>
          <a:lstStyle/>
          <a:p>
            <a:r>
              <a:rPr lang="en-US" dirty="0" smtClean="0"/>
              <a:t>CVP </a:t>
            </a:r>
            <a:r>
              <a:rPr lang="en-US" dirty="0" err="1" smtClean="0"/>
              <a:t>LTGen</a:t>
            </a:r>
            <a:r>
              <a:rPr lang="en-US" dirty="0" smtClean="0"/>
              <a:t>  </a:t>
            </a:r>
            <a:r>
              <a:rPr lang="en-US" dirty="0" err="1" smtClean="0"/>
              <a:t>CalSim</a:t>
            </a:r>
            <a:r>
              <a:rPr lang="en-US" dirty="0" smtClean="0"/>
              <a:t>/</a:t>
            </a:r>
            <a:r>
              <a:rPr lang="en-US" dirty="0" err="1" smtClean="0"/>
              <a:t>CalLite</a:t>
            </a:r>
            <a:r>
              <a:rPr lang="en-US" dirty="0" smtClean="0"/>
              <a:t>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129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Hydropower Models</vt:lpstr>
      <vt:lpstr>PowerPoint Presentation</vt:lpstr>
      <vt:lpstr>PowerPoint Presentation</vt:lpstr>
      <vt:lpstr>SWPGEN CalSim/CalLite Inputs</vt:lpstr>
      <vt:lpstr>CVP LTGen  CalSim/CalLite Inputs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Model Linkage to CalLite</dc:title>
  <dc:creator>Dan Easton</dc:creator>
  <cp:lastModifiedBy>Dan Easton</cp:lastModifiedBy>
  <cp:revision>7</cp:revision>
  <dcterms:created xsi:type="dcterms:W3CDTF">2006-08-16T00:00:00Z</dcterms:created>
  <dcterms:modified xsi:type="dcterms:W3CDTF">2015-07-01T15:36:12Z</dcterms:modified>
</cp:coreProperties>
</file>