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2D5F-F0B9-42BD-82EE-E456803A763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37A4-5A62-4226-AE0F-A6A737E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3A7-E4F5-4932-A8AA-7512B49A5768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1009-169B-46BB-A5EE-6CC5E4E1DCF0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9CF0-CBC6-4519-B546-FFB774C43AE1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04F-E48D-4507-8803-2C5C0F3978BD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FB4A-C4C3-46F6-9C57-1214DC277703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13A-A67B-45AC-835A-0ADA57C6959B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85C5-B456-4699-9B7C-A67C6D3DE88A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5170-2073-4104-986A-9995CBA3A57F}" type="datetime1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152C-88C9-4A0B-9F47-3D94A36E1CE5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8D87-E177-4DE3-9F81-5BA4D8D1C84A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AA03-D124-4BF6-8C3B-CDE8A22287ED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E4F4-26A9-4B12-A24A-997A33CB3A3B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Title Here – Blank Template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Author1 and Author 2</a:t>
            </a:r>
          </a:p>
          <a:p>
            <a:pPr algn="l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Date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 Text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Bullet 1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Bullet 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D:\data\market\3_logo\LTIlogo1.png"/>
          <p:cNvPicPr>
            <a:picLocks noChangeAspect="1" noChangeArrowheads="1"/>
          </p:cNvPicPr>
          <p:nvPr/>
        </p:nvPicPr>
        <p:blipFill rotWithShape="1">
          <a:blip r:embed="rId2" cstate="print"/>
          <a:srcRect l="65599" t="31666" r="17857" b="43940"/>
          <a:stretch/>
        </p:blipFill>
        <p:spPr bwMode="auto">
          <a:xfrm>
            <a:off x="8420668" y="6176433"/>
            <a:ext cx="647131" cy="681567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2133600" cy="36512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SLIDE </a:t>
            </a:r>
            <a:fld id="{C04375EB-5169-4238-8270-5D5536267021}" type="slidenum">
              <a:rPr lang="en-US" sz="1400" smtClean="0">
                <a:solidFill>
                  <a:schemeClr val="accent3">
                    <a:lumMod val="50000"/>
                  </a:schemeClr>
                </a:solidFill>
              </a:rPr>
              <a:pPr algn="l"/>
              <a:t>2</a:t>
            </a:fld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 OF 4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 Text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Bullet 1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Bullet 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 Text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Bullet 1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Bullet 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40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Here – Blank Template</vt:lpstr>
      <vt:lpstr>Title Text</vt:lpstr>
      <vt:lpstr>Title Text</vt:lpstr>
      <vt:lpstr>Title Text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– Blank Template</dc:title>
  <dc:creator>Tim Dekker</dc:creator>
  <cp:lastModifiedBy>Steve Skripnik</cp:lastModifiedBy>
  <cp:revision>7</cp:revision>
  <dcterms:created xsi:type="dcterms:W3CDTF">2012-11-25T21:47:24Z</dcterms:created>
  <dcterms:modified xsi:type="dcterms:W3CDTF">2017-01-10T17:39:48Z</dcterms:modified>
</cp:coreProperties>
</file>