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5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62D5F-F0B9-42BD-82EE-E456803A763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637A4-5A62-4226-AE0F-A6A737E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5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3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72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9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9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5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23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15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32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8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3A7-E4F5-4932-A8AA-7512B49A5768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1009-169B-46BB-A5EE-6CC5E4E1DCF0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9CF0-CBC6-4519-B546-FFB774C43AE1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04F-E48D-4507-8803-2C5C0F3978BD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FB4A-C4C3-46F6-9C57-1214DC277703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13A-A67B-45AC-835A-0ADA57C6959B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85C5-B456-4699-9B7C-A67C6D3DE88A}" type="datetime1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5170-2073-4104-986A-9995CBA3A57F}" type="datetime1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152C-88C9-4A0B-9F47-3D94A36E1CE5}" type="datetime1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8D87-E177-4DE3-9F81-5BA4D8D1C84A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AA03-D124-4BF6-8C3B-CDE8A22287ED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E4F4-26A9-4B12-A24A-997A33CB3A3B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Interacting with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Git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D:\data\market\3_logo\LTIlogo3.png"/>
          <p:cNvPicPr>
            <a:picLocks noChangeAspect="1" noChangeArrowheads="1"/>
          </p:cNvPicPr>
          <p:nvPr/>
        </p:nvPicPr>
        <p:blipFill>
          <a:blip r:embed="rId2" cstate="print"/>
          <a:srcRect l="21429" t="35000" r="13095" b="33333"/>
          <a:stretch>
            <a:fillRect/>
          </a:stretch>
        </p:blipFill>
        <p:spPr bwMode="auto">
          <a:xfrm>
            <a:off x="6019800" y="5778730"/>
            <a:ext cx="3124200" cy="1079269"/>
          </a:xfrm>
          <a:prstGeom prst="rect">
            <a:avLst/>
          </a:prstGeom>
          <a:noFill/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[Branch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branch icon</a:t>
            </a:r>
          </a:p>
          <a:p>
            <a:r>
              <a:rPr lang="en-US" dirty="0" smtClean="0"/>
              <a:t>Type in name of new branch</a:t>
            </a:r>
          </a:p>
          <a:p>
            <a:r>
              <a:rPr lang="en-US" dirty="0" smtClean="0"/>
              <a:t>Branch from Master</a:t>
            </a:r>
          </a:p>
          <a:p>
            <a:r>
              <a:rPr lang="en-US" dirty="0" smtClean="0"/>
              <a:t>Click OK</a:t>
            </a:r>
            <a:endParaRPr lang="en-US" dirty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9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 actual work!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615721"/>
            <a:ext cx="2324100" cy="1581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089" y="1393495"/>
            <a:ext cx="2324100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3809999"/>
            <a:ext cx="2314575" cy="1571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8395" y="4756540"/>
            <a:ext cx="4939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 file, change something, add something…</a:t>
            </a:r>
          </a:p>
          <a:p>
            <a:r>
              <a:rPr lang="en-US" dirty="0" smtClean="0"/>
              <a:t>For the demo, try adding a new text file to the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3" idx="4"/>
          </p:cNvCxnSpPr>
          <p:nvPr/>
        </p:nvCxnSpPr>
        <p:spPr>
          <a:xfrm>
            <a:off x="5173832" y="3639401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9" idx="6"/>
          </p:cNvCxnSpPr>
          <p:nvPr/>
        </p:nvCxnSpPr>
        <p:spPr>
          <a:xfrm>
            <a:off x="6149119" y="4305308"/>
            <a:ext cx="913750" cy="1697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Commit changes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461572"/>
            <a:ext cx="833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Commit: </a:t>
            </a:r>
            <a:r>
              <a:rPr lang="en-US" dirty="0" smtClean="0"/>
              <a:t>Save the latest snapshot of your project to the repository. Always leave a note!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3732" y="3525101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68532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03883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49832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59532" y="34108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54178" y="3340435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10400" y="4322283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028630" y="4207983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868509" y="4137617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834269" y="4207983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48569" y="4506949"/>
            <a:ext cx="0" cy="522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57450" y="5034632"/>
            <a:ext cx="13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[commit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Changes (should have a dot indicating a change)</a:t>
            </a:r>
          </a:p>
          <a:p>
            <a:r>
              <a:rPr lang="en-US" dirty="0" smtClean="0"/>
              <a:t>Changes are listed</a:t>
            </a:r>
          </a:p>
          <a:p>
            <a:r>
              <a:rPr lang="en-US" dirty="0" smtClean="0"/>
              <a:t>Note the changes briefly</a:t>
            </a:r>
          </a:p>
          <a:p>
            <a:r>
              <a:rPr lang="en-US" dirty="0" smtClean="0"/>
              <a:t>Click Commit to [branch name]</a:t>
            </a:r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6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Publish and Sync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 your changes to GitHub</a:t>
            </a:r>
          </a:p>
          <a:p>
            <a:r>
              <a:rPr lang="en-US" dirty="0" smtClean="0"/>
              <a:t>Publish your branch to GitHub</a:t>
            </a:r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1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2080941" y="3501000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9" idx="6"/>
          </p:cNvCxnSpPr>
          <p:nvPr/>
        </p:nvCxnSpPr>
        <p:spPr>
          <a:xfrm>
            <a:off x="3146987" y="4204114"/>
            <a:ext cx="913750" cy="1697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Pull Request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1" y="1461572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Pull Request: </a:t>
            </a:r>
            <a:r>
              <a:rPr lang="en-US" dirty="0" smtClean="0"/>
              <a:t>Merge the changes from a </a:t>
            </a:r>
            <a:r>
              <a:rPr lang="en-US" b="1" dirty="0" smtClean="0"/>
              <a:t>branch </a:t>
            </a:r>
            <a:r>
              <a:rPr lang="en-US" dirty="0" smtClean="0"/>
              <a:t>to the </a:t>
            </a:r>
            <a:r>
              <a:rPr lang="en-US" b="1" dirty="0" smtClean="0"/>
              <a:t>master</a:t>
            </a:r>
            <a:r>
              <a:rPr lang="en-US" dirty="0" smtClean="0"/>
              <a:t> and sync it with GitHub. Use a </a:t>
            </a:r>
            <a:r>
              <a:rPr lang="en-US" b="1" dirty="0" smtClean="0"/>
              <a:t>Pull Request</a:t>
            </a:r>
            <a:r>
              <a:rPr lang="en-US" dirty="0" smtClean="0"/>
              <a:t> to submit your changes to the project that you want everybody to have access to.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387" y="3485971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6187" y="33459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91538" y="33459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37487" y="33459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47187" y="33716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41833" y="3301305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3" idx="3"/>
          </p:cNvCxnSpPr>
          <p:nvPr/>
        </p:nvCxnSpPr>
        <p:spPr>
          <a:xfrm flipV="1">
            <a:off x="4008268" y="3566793"/>
            <a:ext cx="772397" cy="6542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26498" y="4106789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05401" y="4459754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32137" y="4106789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394466" y="3992489"/>
            <a:ext cx="710935" cy="655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79832" y="4299582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662" y="5596147"/>
            <a:ext cx="817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Requests can cause conflicts, but GitHub makes it relatively easy to resolve them.</a:t>
            </a:r>
          </a:p>
          <a:p>
            <a:r>
              <a:rPr lang="en-US" dirty="0" smtClean="0"/>
              <a:t>Different than </a:t>
            </a:r>
            <a:r>
              <a:rPr lang="en-US" b="1" dirty="0" smtClean="0"/>
              <a:t>sync</a:t>
            </a:r>
            <a:r>
              <a:rPr lang="en-US" dirty="0" smtClean="0"/>
              <a:t>. Pull requests begin a collaborative effort to merge work.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[pull request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Pull Request in Desktop</a:t>
            </a:r>
          </a:p>
          <a:p>
            <a:r>
              <a:rPr lang="en-US" dirty="0" smtClean="0"/>
              <a:t>Make sure you are merging to Master</a:t>
            </a:r>
          </a:p>
          <a:p>
            <a:r>
              <a:rPr lang="en-US" dirty="0" smtClean="0"/>
              <a:t>Leave a note</a:t>
            </a:r>
          </a:p>
          <a:p>
            <a:r>
              <a:rPr lang="en-US" dirty="0" smtClean="0"/>
              <a:t>Check to see if there will be issues. If there will be issues, you’ll need to resolve them later in GitHub. (We won’t have time to go into this).</a:t>
            </a:r>
          </a:p>
          <a:p>
            <a:r>
              <a:rPr lang="en-US" dirty="0" smtClean="0"/>
              <a:t>Click Send Pull Request.</a:t>
            </a:r>
          </a:p>
          <a:p>
            <a:r>
              <a:rPr lang="en-US" dirty="0" smtClean="0"/>
              <a:t>Go into GitHub and see what we’ve done.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1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Other Terms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gitignore</a:t>
            </a:r>
            <a:r>
              <a:rPr lang="en-US" b="1" dirty="0" smtClean="0"/>
              <a:t> file</a:t>
            </a:r>
            <a:r>
              <a:rPr lang="en-US" dirty="0" smtClean="0"/>
              <a:t>: list of files that you do not want </a:t>
            </a:r>
            <a:r>
              <a:rPr lang="en-US" dirty="0" err="1" smtClean="0"/>
              <a:t>Git</a:t>
            </a:r>
            <a:r>
              <a:rPr lang="en-US" dirty="0" smtClean="0"/>
              <a:t> to track (model output files, compiled files, other binary files).</a:t>
            </a:r>
          </a:p>
          <a:p>
            <a:r>
              <a:rPr lang="en-US" b="1" dirty="0" smtClean="0"/>
              <a:t>Push/Pull/Checkout:</a:t>
            </a:r>
            <a:r>
              <a:rPr lang="en-US" dirty="0" smtClean="0"/>
              <a:t> GitHub desktop does these commands under the hood when you </a:t>
            </a:r>
            <a:r>
              <a:rPr lang="en-US" b="1" dirty="0" smtClean="0"/>
              <a:t>sync, publish</a:t>
            </a:r>
            <a:r>
              <a:rPr lang="en-US" dirty="0" smtClean="0"/>
              <a:t> or change branches.</a:t>
            </a:r>
          </a:p>
          <a:p>
            <a:r>
              <a:rPr lang="en-US" b="1" dirty="0" smtClean="0"/>
              <a:t>Fork: </a:t>
            </a:r>
            <a:r>
              <a:rPr lang="en-US" dirty="0" smtClean="0"/>
              <a:t>Very similar to </a:t>
            </a:r>
            <a:r>
              <a:rPr lang="en-US" b="1" dirty="0" smtClean="0"/>
              <a:t>clone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Spoon: </a:t>
            </a:r>
            <a:r>
              <a:rPr lang="en-US" dirty="0" smtClean="0"/>
              <a:t>Kitchen utensil.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9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new language for tracking files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D:\data\market\3_logo\LTIlogo1.png"/>
          <p:cNvPicPr>
            <a:picLocks noChangeAspect="1" noChangeArrowheads="1"/>
          </p:cNvPicPr>
          <p:nvPr/>
        </p:nvPicPr>
        <p:blipFill rotWithShape="1">
          <a:blip r:embed="rId2" cstate="print"/>
          <a:srcRect l="65599" t="31666" r="17857" b="43940"/>
          <a:stretch/>
        </p:blipFill>
        <p:spPr bwMode="auto">
          <a:xfrm>
            <a:off x="8420668" y="6176433"/>
            <a:ext cx="647131" cy="681567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28600" y="6324600"/>
            <a:ext cx="2133600" cy="365125"/>
          </a:xfrm>
        </p:spPr>
        <p:txBody>
          <a:bodyPr/>
          <a:lstStyle/>
          <a:p>
            <a:pPr algn="l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SLIDE </a:t>
            </a:r>
            <a:fld id="{C04375EB-5169-4238-8270-5D5536267021}" type="slidenum">
              <a:rPr lang="en-US" sz="1400" smtClean="0">
                <a:solidFill>
                  <a:schemeClr val="accent3">
                    <a:lumMod val="50000"/>
                  </a:schemeClr>
                </a:solidFill>
              </a:rPr>
              <a:pPr algn="l"/>
              <a:t>2</a:t>
            </a:fld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3990" y="2979738"/>
            <a:ext cx="3643643" cy="32686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Copy</a:t>
            </a:r>
          </a:p>
          <a:p>
            <a:pPr marL="0" indent="0" algn="ctr">
              <a:buNone/>
            </a:pPr>
            <a:r>
              <a:rPr lang="en-US" dirty="0" smtClean="0"/>
              <a:t>Paste</a:t>
            </a:r>
          </a:p>
          <a:p>
            <a:pPr marL="0" indent="0" algn="ctr">
              <a:buNone/>
            </a:pPr>
            <a:r>
              <a:rPr lang="en-US" dirty="0" smtClean="0"/>
              <a:t>Save</a:t>
            </a:r>
          </a:p>
          <a:p>
            <a:pPr marL="0" indent="0" algn="ctr">
              <a:buNone/>
            </a:pPr>
            <a:r>
              <a:rPr lang="en-US" dirty="0" smtClean="0"/>
              <a:t>Save As </a:t>
            </a:r>
          </a:p>
          <a:p>
            <a:pPr marL="0" indent="0" algn="ctr">
              <a:buNone/>
            </a:pPr>
            <a:r>
              <a:rPr lang="en-US" dirty="0" smtClean="0"/>
              <a:t>Open</a:t>
            </a:r>
          </a:p>
          <a:p>
            <a:pPr marL="0" indent="0" algn="ctr">
              <a:buNone/>
            </a:pPr>
            <a:r>
              <a:rPr lang="en-US" dirty="0" smtClean="0"/>
              <a:t>Undo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545972" y="2979739"/>
            <a:ext cx="4038600" cy="326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Clone</a:t>
            </a:r>
          </a:p>
          <a:p>
            <a:pPr marL="0" indent="0" algn="ctr">
              <a:buNone/>
            </a:pPr>
            <a:r>
              <a:rPr lang="en-US" dirty="0" smtClean="0"/>
              <a:t>Pull request</a:t>
            </a:r>
          </a:p>
          <a:p>
            <a:pPr marL="0" indent="0" algn="ctr">
              <a:buNone/>
            </a:pPr>
            <a:r>
              <a:rPr lang="en-US" dirty="0" smtClean="0"/>
              <a:t>Sync</a:t>
            </a:r>
          </a:p>
          <a:p>
            <a:pPr marL="0" indent="0" algn="ctr">
              <a:buNone/>
            </a:pPr>
            <a:r>
              <a:rPr lang="en-US" dirty="0" smtClean="0"/>
              <a:t>Branch</a:t>
            </a:r>
          </a:p>
          <a:p>
            <a:pPr marL="0" indent="0" algn="ctr">
              <a:buNone/>
            </a:pPr>
            <a:r>
              <a:rPr lang="en-US" dirty="0" smtClean="0"/>
              <a:t>Commit</a:t>
            </a:r>
          </a:p>
        </p:txBody>
      </p:sp>
      <p:pic>
        <p:nvPicPr>
          <p:cNvPr id="11" name="Picture 2" descr="Image result for window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67" y="967162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400"/>
            <a:ext cx="1823302" cy="151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900" y="5562599"/>
            <a:ext cx="8229600" cy="1247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 descr="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38" y="1588560"/>
            <a:ext cx="2650062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34197" y="5391881"/>
            <a:ext cx="1275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xkcd.com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489" y="1817222"/>
            <a:ext cx="878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Repository:</a:t>
            </a:r>
            <a:r>
              <a:rPr lang="en-US" dirty="0" smtClean="0"/>
              <a:t> A collection of files used for a single project in </a:t>
            </a:r>
            <a:r>
              <a:rPr lang="en-US" dirty="0" err="1" smtClean="0"/>
              <a:t>Git</a:t>
            </a:r>
            <a:r>
              <a:rPr lang="en-US" dirty="0" smtClean="0"/>
              <a:t>. A Windows folder that uses </a:t>
            </a:r>
            <a:r>
              <a:rPr lang="en-US" dirty="0" err="1" smtClean="0"/>
              <a:t>Git</a:t>
            </a:r>
            <a:r>
              <a:rPr lang="en-US" dirty="0" smtClean="0"/>
              <a:t> is a repository. A repository contains </a:t>
            </a:r>
            <a:r>
              <a:rPr lang="en-US" b="1" dirty="0" smtClean="0"/>
              <a:t>all past versions of a folder.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31636"/>
            <a:ext cx="3433762" cy="32262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467" y="2875865"/>
            <a:ext cx="3405333" cy="31941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6732" y="2538264"/>
            <a:ext cx="2174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Boring, old Windows folder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96784" y="2538263"/>
            <a:ext cx="1850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Exciting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repository!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544" y="1247885"/>
            <a:ext cx="878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 Repository: </a:t>
            </a:r>
            <a:r>
              <a:rPr lang="en-US" dirty="0" smtClean="0"/>
              <a:t>The repository saved on your computer. </a:t>
            </a:r>
          </a:p>
          <a:p>
            <a:r>
              <a:rPr lang="en-US" b="1" dirty="0" smtClean="0"/>
              <a:t>Remote Repository: </a:t>
            </a:r>
            <a:r>
              <a:rPr lang="en-US" dirty="0" smtClean="0"/>
              <a:t>The shared repository saved on a server somewhere (like GitHub). 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1" y="2222410"/>
            <a:ext cx="3136356" cy="29418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9630" y="1931970"/>
            <a:ext cx="1661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63" y="3130563"/>
            <a:ext cx="5519737" cy="26447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86400" y="2822786"/>
            <a:ext cx="180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Remote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90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718" y="1124248"/>
            <a:ext cx="878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 Repository: </a:t>
            </a:r>
            <a:r>
              <a:rPr lang="en-US" dirty="0" smtClean="0"/>
              <a:t>The repository saved on your computer. </a:t>
            </a:r>
          </a:p>
          <a:p>
            <a:r>
              <a:rPr lang="en-US" b="1" dirty="0" smtClean="0"/>
              <a:t>Remote Repository: </a:t>
            </a:r>
            <a:r>
              <a:rPr lang="en-US" dirty="0" smtClean="0"/>
              <a:t>The shared repository saved on a server somewhere. GitHub or others (</a:t>
            </a:r>
            <a:r>
              <a:rPr lang="en-US" dirty="0" err="1" smtClean="0"/>
              <a:t>BitBucket</a:t>
            </a:r>
            <a:r>
              <a:rPr lang="en-US" dirty="0" smtClean="0"/>
              <a:t>, somewhere on a </a:t>
            </a:r>
            <a:r>
              <a:rPr lang="en-US" dirty="0" err="1" smtClean="0"/>
              <a:t>LimnoTech</a:t>
            </a:r>
            <a:r>
              <a:rPr lang="en-US" dirty="0" smtClean="0"/>
              <a:t> server) 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1" y="2222410"/>
            <a:ext cx="3136356" cy="29418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9630" y="1931970"/>
            <a:ext cx="1661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63" y="3130563"/>
            <a:ext cx="5519737" cy="26447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86400" y="2822786"/>
            <a:ext cx="180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Remote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2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Clone a Repository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461572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Clone:</a:t>
            </a:r>
            <a:r>
              <a:rPr lang="en-US" dirty="0" smtClean="0"/>
              <a:t> Copy a </a:t>
            </a:r>
            <a:r>
              <a:rPr lang="en-US" dirty="0" err="1" smtClean="0"/>
              <a:t>Git</a:t>
            </a:r>
            <a:r>
              <a:rPr lang="en-US" dirty="0" smtClean="0"/>
              <a:t> repository from remote to local. You get the whole history of all of the files in the repository. Each snapshot in history is a </a:t>
            </a:r>
            <a:r>
              <a:rPr lang="en-US" b="1" dirty="0" smtClean="0"/>
              <a:t>commit.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981200" y="3168690"/>
            <a:ext cx="1752600" cy="1676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4876800" y="3168690"/>
            <a:ext cx="1752600" cy="1676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38600" y="4012148"/>
            <a:ext cx="685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98944" y="4845090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21278" y="4845090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" y="5411569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make changes to your local repository without affecting the remote repository. You’ll sync them later.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18986" y="3730853"/>
            <a:ext cx="1077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Commit 1</a:t>
            </a:r>
          </a:p>
          <a:p>
            <a:pPr algn="ctr"/>
            <a:r>
              <a:rPr lang="en-US" sz="1200" dirty="0" smtClean="0"/>
              <a:t>Commit 2</a:t>
            </a:r>
          </a:p>
          <a:p>
            <a:pPr algn="ctr"/>
            <a:r>
              <a:rPr lang="en-US" sz="1200" dirty="0" smtClean="0"/>
              <a:t>Commit 3</a:t>
            </a:r>
          </a:p>
          <a:p>
            <a:pPr algn="ctr"/>
            <a:r>
              <a:rPr lang="en-US" sz="1200" dirty="0" smtClean="0"/>
              <a:t>Commit 4 </a:t>
            </a:r>
          </a:p>
          <a:p>
            <a:pPr algn="ctr"/>
            <a:r>
              <a:rPr lang="en-US" sz="1200" dirty="0" smtClean="0"/>
              <a:t>(current state)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214586" y="3715127"/>
            <a:ext cx="1077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Commit 1</a:t>
            </a:r>
          </a:p>
          <a:p>
            <a:pPr algn="ctr"/>
            <a:r>
              <a:rPr lang="en-US" sz="1200" dirty="0" smtClean="0"/>
              <a:t>Commit 2</a:t>
            </a:r>
          </a:p>
          <a:p>
            <a:pPr algn="ctr"/>
            <a:r>
              <a:rPr lang="en-US" sz="1200" dirty="0" smtClean="0"/>
              <a:t>Commit 3</a:t>
            </a:r>
          </a:p>
          <a:p>
            <a:pPr algn="ctr"/>
            <a:r>
              <a:rPr lang="en-US" sz="1200" dirty="0" smtClean="0"/>
              <a:t>Commit 4 </a:t>
            </a:r>
          </a:p>
          <a:p>
            <a:pPr algn="ctr"/>
            <a:r>
              <a:rPr lang="en-US" sz="1200" dirty="0" smtClean="0"/>
              <a:t>(current state)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2318985" y="4333914"/>
            <a:ext cx="1077025" cy="3873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14585" y="4289425"/>
            <a:ext cx="1077025" cy="3873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[Clone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Open GitHub Desktop and login if you haven’t already</a:t>
            </a:r>
          </a:p>
          <a:p>
            <a:r>
              <a:rPr lang="en-US" dirty="0" smtClean="0"/>
              <a:t>Go to github.com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Search for </a:t>
            </a:r>
            <a:r>
              <a:rPr lang="en-US" dirty="0" err="1" smtClean="0"/>
              <a:t>LimnoTech</a:t>
            </a:r>
            <a:endParaRPr lang="en-US" dirty="0" smtClean="0"/>
          </a:p>
          <a:p>
            <a:r>
              <a:rPr lang="en-US" dirty="0" smtClean="0"/>
              <a:t>Click on </a:t>
            </a:r>
            <a:r>
              <a:rPr lang="en-US" dirty="0" err="1" smtClean="0"/>
              <a:t>LimnoTech</a:t>
            </a:r>
            <a:r>
              <a:rPr lang="en-US" dirty="0" smtClean="0"/>
              <a:t>/</a:t>
            </a:r>
            <a:r>
              <a:rPr lang="en-US" dirty="0" err="1" smtClean="0"/>
              <a:t>SuperAwesomeProject</a:t>
            </a:r>
            <a:endParaRPr lang="en-US" dirty="0" smtClean="0"/>
          </a:p>
          <a:p>
            <a:r>
              <a:rPr lang="en-US" dirty="0" smtClean="0"/>
              <a:t>Click Clone &gt; Open in Desktop</a:t>
            </a:r>
          </a:p>
          <a:p>
            <a:r>
              <a:rPr lang="en-US" dirty="0" smtClean="0"/>
              <a:t>Appears on the left</a:t>
            </a:r>
          </a:p>
          <a:p>
            <a:r>
              <a:rPr lang="en-US" dirty="0" smtClean="0"/>
              <a:t>Right click and go to Explorer View. </a:t>
            </a:r>
          </a:p>
          <a:p>
            <a:r>
              <a:rPr lang="en-US" dirty="0" smtClean="0"/>
              <a:t>Show how you can see everything that’s happened in the past. Show that explorer just shows latest.</a:t>
            </a:r>
          </a:p>
          <a:p>
            <a:endParaRPr lang="en-US" dirty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5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Branch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6434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Branch: </a:t>
            </a:r>
            <a:r>
              <a:rPr lang="en-US" dirty="0" smtClean="0"/>
              <a:t>Create a new environment where you can try out new things without affecting the </a:t>
            </a:r>
            <a:r>
              <a:rPr lang="en-US" b="1" dirty="0" smtClean="0"/>
              <a:t>master </a:t>
            </a:r>
            <a:r>
              <a:rPr lang="en-US" dirty="0" smtClean="0"/>
              <a:t>branch. Other people may continue working on the Master branch. If you screw up, you can always go back to the master. Branches are cheap! Branch early and often.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71600" y="4038600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76400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1751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57700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67400" y="39243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2046" y="3853934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>
            <a:off x="5981700" y="4152900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10400" y="4835782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36498" y="4721482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882690" y="4634065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809</Words>
  <Application>Microsoft Office PowerPoint</Application>
  <PresentationFormat>On-screen Show (4:3)</PresentationFormat>
  <Paragraphs>136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Interacting with Git</vt:lpstr>
      <vt:lpstr>A new language for tracking files</vt:lpstr>
      <vt:lpstr>Git Framework</vt:lpstr>
      <vt:lpstr>Git Framework</vt:lpstr>
      <vt:lpstr>Git Framework</vt:lpstr>
      <vt:lpstr>Git Framework</vt:lpstr>
      <vt:lpstr>Clone a Repository</vt:lpstr>
      <vt:lpstr>[Clone Demo]</vt:lpstr>
      <vt:lpstr>Branch</vt:lpstr>
      <vt:lpstr>[Branch Demo]</vt:lpstr>
      <vt:lpstr>Do actual work!</vt:lpstr>
      <vt:lpstr>Commit changes</vt:lpstr>
      <vt:lpstr>[commit demo]</vt:lpstr>
      <vt:lpstr>Publish and Sync</vt:lpstr>
      <vt:lpstr>Pull Request</vt:lpstr>
      <vt:lpstr>[pull request demo]</vt:lpstr>
      <vt:lpstr>Other Terms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 – Blank Template</dc:title>
  <dc:creator>Tim Dekker</dc:creator>
  <cp:lastModifiedBy>Steve Skripnik</cp:lastModifiedBy>
  <cp:revision>24</cp:revision>
  <dcterms:created xsi:type="dcterms:W3CDTF">2012-11-25T21:47:24Z</dcterms:created>
  <dcterms:modified xsi:type="dcterms:W3CDTF">2017-01-10T22:09:14Z</dcterms:modified>
</cp:coreProperties>
</file>