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5" r:id="rId14"/>
    <p:sldId id="272" r:id="rId15"/>
    <p:sldId id="273" r:id="rId16"/>
    <p:sldId id="274" r:id="rId17"/>
    <p:sldId id="277" r:id="rId18"/>
    <p:sldId id="276" r:id="rId19"/>
    <p:sldId id="279" r:id="rId20"/>
    <p:sldId id="282" r:id="rId21"/>
    <p:sldId id="281" r:id="rId22"/>
    <p:sldId id="283" r:id="rId23"/>
    <p:sldId id="284" r:id="rId24"/>
    <p:sldId id="278" r:id="rId25"/>
    <p:sldId id="28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6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bloomingdale-git/comp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Forum-GitHu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Publish and Sync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your changes to GitHub</a:t>
            </a:r>
          </a:p>
          <a:p>
            <a:r>
              <a:rPr lang="en-US" dirty="0" smtClean="0"/>
              <a:t>Publish your branch to GitHub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17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</a:t>
            </a:r>
          </a:p>
          <a:p>
            <a:r>
              <a:rPr lang="en-US" dirty="0" smtClean="0"/>
              <a:t>Different than </a:t>
            </a:r>
            <a:r>
              <a:rPr lang="en-US" b="1" dirty="0" smtClean="0"/>
              <a:t>sync</a:t>
            </a:r>
            <a:r>
              <a:rPr lang="en-US" dirty="0" smtClean="0"/>
              <a:t>. Pull requests begin a collaborative effort to merge work.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 Terms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</a:t>
            </a:r>
            <a:r>
              <a:rPr lang="en-US" dirty="0" smtClean="0"/>
              <a:t>: list of files that you do not want </a:t>
            </a:r>
            <a:r>
              <a:rPr lang="en-US" dirty="0" err="1" smtClean="0"/>
              <a:t>Git</a:t>
            </a:r>
            <a:r>
              <a:rPr lang="en-US" dirty="0" smtClean="0"/>
              <a:t> to track (model output files, compiled files, other binary files).</a:t>
            </a:r>
          </a:p>
          <a:p>
            <a:r>
              <a:rPr lang="en-US" b="1" dirty="0" smtClean="0"/>
              <a:t>Push/Pull/Checkout:</a:t>
            </a:r>
            <a:r>
              <a:rPr lang="en-US" dirty="0" smtClean="0"/>
              <a:t> GitHub desktop does these commands under the hood when you </a:t>
            </a:r>
            <a:r>
              <a:rPr lang="en-US" b="1" dirty="0" smtClean="0"/>
              <a:t>sync, publish</a:t>
            </a:r>
            <a:r>
              <a:rPr lang="en-US" dirty="0" smtClean="0"/>
              <a:t> or change branches.</a:t>
            </a:r>
          </a:p>
          <a:p>
            <a:r>
              <a:rPr lang="en-US" b="1" dirty="0" smtClean="0"/>
              <a:t>Fork: </a:t>
            </a:r>
            <a:r>
              <a:rPr lang="en-US" dirty="0" smtClean="0"/>
              <a:t>Very similar to </a:t>
            </a:r>
            <a:r>
              <a:rPr lang="en-US" b="1" dirty="0" smtClean="0"/>
              <a:t>clone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GitHub at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LimnoTech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Individual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 are great tools to track individual text-based work.</a:t>
            </a:r>
          </a:p>
          <a:p>
            <a:r>
              <a:rPr lang="en-US" dirty="0" smtClean="0"/>
              <a:t>Revert back to previous versions anytime</a:t>
            </a:r>
          </a:p>
          <a:p>
            <a:r>
              <a:rPr lang="en-US" dirty="0" smtClean="0"/>
              <a:t>Keep collections of files in sync</a:t>
            </a:r>
          </a:p>
          <a:p>
            <a:r>
              <a:rPr lang="en-US" dirty="0" smtClean="0"/>
              <a:t>Easy to bring new people in on project</a:t>
            </a:r>
          </a:p>
          <a:p>
            <a:r>
              <a:rPr lang="en-US" dirty="0" smtClean="0"/>
              <a:t>Commits are self-documenting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3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for this!</a:t>
            </a:r>
          </a:p>
          <a:p>
            <a:r>
              <a:rPr lang="en-US" dirty="0" smtClean="0"/>
              <a:t>Make it a habit to start a </a:t>
            </a:r>
            <a:r>
              <a:rPr lang="en-US" dirty="0" err="1" smtClean="0"/>
              <a:t>Git</a:t>
            </a:r>
            <a:r>
              <a:rPr lang="en-US" dirty="0" smtClean="0"/>
              <a:t> repository when you start a coding project</a:t>
            </a:r>
          </a:p>
          <a:p>
            <a:r>
              <a:rPr lang="en-US" dirty="0" smtClean="0"/>
              <a:t>Various editors/IDEs have </a:t>
            </a:r>
            <a:r>
              <a:rPr lang="en-US" dirty="0" err="1" smtClean="0"/>
              <a:t>Git</a:t>
            </a:r>
            <a:r>
              <a:rPr lang="en-US" dirty="0" smtClean="0"/>
              <a:t> and GitHub integration</a:t>
            </a:r>
          </a:p>
          <a:p>
            <a:pPr lvl="1"/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IntelliJ/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 new vocabulary words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4959" y="1295400"/>
            <a:ext cx="6889841" cy="45259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4400" y="5486400"/>
            <a:ext cx="1752600" cy="5175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for this!</a:t>
            </a:r>
          </a:p>
          <a:p>
            <a:r>
              <a:rPr lang="en-US" dirty="0" smtClean="0"/>
              <a:t>Make it a habit to start a </a:t>
            </a:r>
            <a:r>
              <a:rPr lang="en-US" dirty="0" err="1" smtClean="0"/>
              <a:t>Git</a:t>
            </a:r>
            <a:r>
              <a:rPr lang="en-US" dirty="0" smtClean="0"/>
              <a:t> repository when you start a coding project</a:t>
            </a:r>
          </a:p>
          <a:p>
            <a:r>
              <a:rPr lang="en-US" dirty="0" smtClean="0"/>
              <a:t>Various editors/IDEs have </a:t>
            </a:r>
            <a:r>
              <a:rPr lang="en-US" dirty="0" err="1" smtClean="0"/>
              <a:t>Git</a:t>
            </a:r>
            <a:r>
              <a:rPr lang="en-US" dirty="0" smtClean="0"/>
              <a:t> and GitHub integration</a:t>
            </a:r>
          </a:p>
          <a:p>
            <a:pPr lvl="1"/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IntelliJ/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 scenario management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models have text input files</a:t>
            </a:r>
          </a:p>
          <a:p>
            <a:r>
              <a:rPr lang="en-US" sz="2400" dirty="0" smtClean="0"/>
              <a:t>Manage input files in </a:t>
            </a:r>
            <a:r>
              <a:rPr lang="en-US" sz="2400" dirty="0" err="1" smtClean="0"/>
              <a:t>Git</a:t>
            </a:r>
            <a:endParaRPr lang="en-US" sz="2400" dirty="0"/>
          </a:p>
          <a:p>
            <a:r>
              <a:rPr lang="en-US" sz="2400" dirty="0" smtClean="0"/>
              <a:t>Use command line and </a:t>
            </a:r>
            <a:r>
              <a:rPr lang="en-US" sz="2400" b="1" dirty="0" smtClean="0"/>
              <a:t>checkout </a:t>
            </a:r>
            <a:r>
              <a:rPr lang="en-US" sz="2400" dirty="0" smtClean="0"/>
              <a:t>command to open a previous commit</a:t>
            </a:r>
          </a:p>
          <a:p>
            <a:r>
              <a:rPr lang="en-US" sz="2400" dirty="0" smtClean="0"/>
              <a:t>Can use GitHub to compare previous commits to track down differences in model input files</a:t>
            </a:r>
          </a:p>
          <a:p>
            <a:r>
              <a:rPr lang="en-US" sz="2400" dirty="0"/>
              <a:t>See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github.com/LimnoTech/bloomingdale-git/compare</a:t>
            </a:r>
            <a:r>
              <a:rPr lang="en-US" sz="2400" dirty="0" smtClean="0"/>
              <a:t> for an example</a:t>
            </a:r>
          </a:p>
          <a:p>
            <a:r>
              <a:rPr lang="en-US" sz="2400" dirty="0" smtClean="0"/>
              <a:t>Be sure to use the .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file to list any types of files you do not want to track (calibration data, input data, output files)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4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5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Collaboration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GitHub is designed to prevent conflicts when working on the same repository as somebody else.</a:t>
            </a:r>
          </a:p>
          <a:p>
            <a:r>
              <a:rPr lang="en-US" sz="2400" dirty="0" smtClean="0"/>
              <a:t>It’s very easy to go from a personal project to a collaboration project.</a:t>
            </a:r>
          </a:p>
          <a:p>
            <a:r>
              <a:rPr lang="en-US" sz="2400" dirty="0" smtClean="0"/>
              <a:t>You can clone, edit, and submit pull requests for many, many open source projects.</a:t>
            </a: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without GitHub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remote server for hosting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  <a:endParaRPr lang="en-US" dirty="0"/>
          </a:p>
          <a:p>
            <a:r>
              <a:rPr lang="en-US" dirty="0" smtClean="0"/>
              <a:t>Yo</a:t>
            </a:r>
            <a:r>
              <a:rPr lang="en-US" dirty="0" smtClean="0"/>
              <a:t>u can use </a:t>
            </a:r>
            <a:r>
              <a:rPr lang="en-US" dirty="0" err="1" smtClean="0"/>
              <a:t>Git</a:t>
            </a:r>
            <a:r>
              <a:rPr lang="en-US" dirty="0" smtClean="0"/>
              <a:t> without GitHub.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Homework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Clone the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github.com/LimnoTech/Forum-GitHub</a:t>
            </a:r>
            <a:r>
              <a:rPr lang="en-US" sz="2000" dirty="0"/>
              <a:t> </a:t>
            </a:r>
            <a:r>
              <a:rPr lang="en-US" sz="2000" dirty="0" smtClean="0"/>
              <a:t>remote repository using GitHub Desktop</a:t>
            </a:r>
          </a:p>
          <a:p>
            <a:pPr lvl="1"/>
            <a:r>
              <a:rPr lang="en-US" sz="1800" dirty="0" smtClean="0"/>
              <a:t>Open and login to GitHub Desktop</a:t>
            </a:r>
          </a:p>
          <a:p>
            <a:pPr lvl="1"/>
            <a:r>
              <a:rPr lang="en-US" sz="1800" dirty="0" smtClean="0"/>
              <a:t>In your browser, go to the remote repository and click Clone &gt; Open in Desktop</a:t>
            </a:r>
          </a:p>
          <a:p>
            <a:r>
              <a:rPr lang="en-US" sz="2000" dirty="0" smtClean="0"/>
              <a:t>Create a new branch in Desktop</a:t>
            </a:r>
          </a:p>
          <a:p>
            <a:r>
              <a:rPr lang="en-US" sz="2000" dirty="0" smtClean="0"/>
              <a:t>Add something to the project</a:t>
            </a:r>
          </a:p>
          <a:p>
            <a:pPr lvl="1"/>
            <a:r>
              <a:rPr lang="en-US" sz="1800" dirty="0" smtClean="0"/>
              <a:t>Add your own file</a:t>
            </a:r>
          </a:p>
          <a:p>
            <a:pPr lvl="1"/>
            <a:r>
              <a:rPr lang="en-US" sz="1800" dirty="0" smtClean="0"/>
              <a:t>Add a question to the FAQ in Readme.md or answer somebody else’s question</a:t>
            </a:r>
          </a:p>
          <a:p>
            <a:pPr lvl="1"/>
            <a:r>
              <a:rPr lang="en-US" sz="1800" dirty="0" smtClean="0"/>
              <a:t>Fix a typo</a:t>
            </a:r>
          </a:p>
          <a:p>
            <a:r>
              <a:rPr lang="en-US" sz="2000" dirty="0" smtClean="0"/>
              <a:t>Submit a Pull Request</a:t>
            </a:r>
          </a:p>
          <a:p>
            <a:r>
              <a:rPr lang="en-US" sz="2000" dirty="0" smtClean="0"/>
              <a:t>See your changes on the master branch once the pull request is approved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4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5562599"/>
            <a:ext cx="8229600" cy="124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38" y="1588560"/>
            <a:ext cx="2650062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197" y="5391881"/>
            <a:ext cx="127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xkcd.com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5" y="2886689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514" y="2596249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1227</Words>
  <Application>Microsoft Office PowerPoint</Application>
  <PresentationFormat>On-screen Show (4:3)</PresentationFormat>
  <Paragraphs>204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Interacting with Git</vt:lpstr>
      <vt:lpstr>Some new vocabulary words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Publish and Sync</vt:lpstr>
      <vt:lpstr>Pull Request</vt:lpstr>
      <vt:lpstr>[pull request demo]</vt:lpstr>
      <vt:lpstr>Other Terms</vt:lpstr>
      <vt:lpstr>Git and GitHub at LimnoTech</vt:lpstr>
      <vt:lpstr>Individual Projects</vt:lpstr>
      <vt:lpstr>Your own coding projects</vt:lpstr>
      <vt:lpstr>Your own coding projects</vt:lpstr>
      <vt:lpstr>Your own coding projects</vt:lpstr>
      <vt:lpstr>Model scenario management</vt:lpstr>
      <vt:lpstr>Collaboration</vt:lpstr>
      <vt:lpstr>Git without GitHub</vt:lpstr>
      <vt:lpstr>Homework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31</cp:revision>
  <dcterms:created xsi:type="dcterms:W3CDTF">2012-11-25T21:47:24Z</dcterms:created>
  <dcterms:modified xsi:type="dcterms:W3CDTF">2017-01-11T16:16:00Z</dcterms:modified>
</cp:coreProperties>
</file>