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88" r:id="rId3"/>
    <p:sldId id="265" r:id="rId4"/>
    <p:sldId id="292" r:id="rId5"/>
    <p:sldId id="298" r:id="rId6"/>
    <p:sldId id="299" r:id="rId7"/>
    <p:sldId id="293" r:id="rId8"/>
    <p:sldId id="300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8" autoAdjust="0"/>
    <p:restoredTop sz="94660"/>
  </p:normalViewPr>
  <p:slideViewPr>
    <p:cSldViewPr>
      <p:cViewPr varScale="1">
        <p:scale>
          <a:sx n="107" d="100"/>
          <a:sy n="107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D5F-F0B9-42BD-82EE-E456803A763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37A4-5A62-4226-AE0F-A6A737E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</a:t>
            </a:r>
            <a:r>
              <a:rPr lang="en-US" dirty="0" err="1" smtClean="0"/>
              <a:t>swcarpentry.github.io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-novice/01-basics/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3A7-E4F5-4932-A8AA-7512B49A5768}" type="datetime1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1009-169B-46BB-A5EE-6CC5E4E1DCF0}" type="datetime1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9CF0-CBC6-4519-B546-FFB774C43AE1}" type="datetime1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B4A-C4C3-46F6-9C57-1214DC277703}" type="datetime1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13A-A67B-45AC-835A-0ADA57C6959B}" type="datetime1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85C5-B456-4699-9B7C-A67C6D3DE88A}" type="datetime1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5170-2073-4104-986A-9995CBA3A57F}" type="datetime1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152C-88C9-4A0B-9F47-3D94A36E1CE5}" type="datetime1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8D87-E177-4DE3-9F81-5BA4D8D1C84A}" type="datetime1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AA03-D124-4BF6-8C3B-CDE8A22287ED}" type="datetime1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4F4-26A9-4B12-A24A-997A33CB3A3B}" type="datetime1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 Intro to </a:t>
            </a:r>
            <a:r>
              <a:rPr lang="en-US" sz="5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sz="5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for Version Control &amp; Collaboration</a:t>
            </a: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458200" cy="1752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E7E7E7"/>
                </a:solidFill>
              </a:rPr>
              <a:t>A Hands-on Forum Presentation </a:t>
            </a:r>
            <a:r>
              <a:rPr lang="en-US" dirty="0" smtClean="0">
                <a:solidFill>
                  <a:srgbClr val="E7E7E7"/>
                </a:solidFill>
              </a:rPr>
              <a:t/>
            </a:r>
            <a:br>
              <a:rPr lang="en-US" dirty="0" smtClean="0">
                <a:solidFill>
                  <a:srgbClr val="E7E7E7"/>
                </a:solidFill>
              </a:rPr>
            </a:br>
            <a:r>
              <a:rPr lang="en-US" dirty="0" smtClean="0">
                <a:solidFill>
                  <a:srgbClr val="E7E7E7"/>
                </a:solidFill>
              </a:rPr>
              <a:t>	to </a:t>
            </a:r>
            <a:r>
              <a:rPr lang="en-US" dirty="0" err="1">
                <a:solidFill>
                  <a:srgbClr val="E7E7E7"/>
                </a:solidFill>
              </a:rPr>
              <a:t>LimnoTech</a:t>
            </a:r>
            <a:r>
              <a:rPr lang="en-US" dirty="0">
                <a:solidFill>
                  <a:srgbClr val="E7E7E7"/>
                </a:solidFill>
              </a:rPr>
              <a:t> Staff</a:t>
            </a:r>
          </a:p>
          <a:p>
            <a:pPr algn="l"/>
            <a:r>
              <a:rPr lang="en-US" dirty="0">
                <a:solidFill>
                  <a:srgbClr val="E7E7E7"/>
                </a:solidFill>
              </a:rPr>
              <a:t>By Anthony Aufdenkampe &amp; Steve </a:t>
            </a:r>
            <a:r>
              <a:rPr lang="en-US" dirty="0" err="1">
                <a:solidFill>
                  <a:srgbClr val="E7E7E7"/>
                </a:solidFill>
              </a:rPr>
              <a:t>Skripnik</a:t>
            </a:r>
            <a:endParaRPr lang="en-US" dirty="0">
              <a:solidFill>
                <a:srgbClr val="E7E7E7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marL="569913" indent="-569913"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version control and why should I use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-1"/>
            <a:ext cx="5384800" cy="7179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0593" t="95080" r="31079" b="-352"/>
          <a:stretch/>
        </p:blipFill>
        <p:spPr>
          <a:xfrm>
            <a:off x="-152400" y="6445043"/>
            <a:ext cx="2667000" cy="4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2438400"/>
            <a:ext cx="7734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7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743"/>
          <a:stretch/>
        </p:blipFill>
        <p:spPr>
          <a:xfrm>
            <a:off x="762000" y="1448162"/>
            <a:ext cx="4648200" cy="43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743"/>
          <a:stretch/>
        </p:blipFill>
        <p:spPr>
          <a:xfrm>
            <a:off x="762000" y="1448162"/>
            <a:ext cx="4648200" cy="4317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1934"/>
          <a:stretch/>
        </p:blipFill>
        <p:spPr>
          <a:xfrm>
            <a:off x="3505200" y="1447800"/>
            <a:ext cx="4800600" cy="43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complete long-term </a:t>
            </a:r>
            <a:r>
              <a:rPr lang="en-US" u="sng" dirty="0" smtClean="0"/>
              <a:t>change </a:t>
            </a:r>
            <a:r>
              <a:rPr lang="en-US" dirty="0" smtClean="0"/>
              <a:t>history </a:t>
            </a:r>
            <a:r>
              <a:rPr lang="en-US" dirty="0"/>
              <a:t>of every </a:t>
            </a:r>
            <a:r>
              <a:rPr lang="en-US" dirty="0" smtClean="0"/>
              <a:t>file</a:t>
            </a:r>
            <a:r>
              <a:rPr lang="en-US" dirty="0"/>
              <a:t> </a:t>
            </a:r>
            <a:r>
              <a:rPr lang="en-US" dirty="0" smtClean="0"/>
              <a:t>in the selected file-tree</a:t>
            </a:r>
          </a:p>
          <a:p>
            <a:r>
              <a:rPr lang="en-US" dirty="0"/>
              <a:t>Branching and merging</a:t>
            </a:r>
            <a:r>
              <a:rPr lang="en-US" dirty="0" smtClean="0"/>
              <a:t>.</a:t>
            </a:r>
          </a:p>
          <a:p>
            <a:r>
              <a:rPr lang="en-US" dirty="0"/>
              <a:t>Traceability.</a:t>
            </a:r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31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widely used modern version control system in the world </a:t>
            </a:r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Developed by Linus Torvalds in 2005</a:t>
            </a:r>
          </a:p>
          <a:p>
            <a:r>
              <a:rPr lang="en-US" dirty="0" smtClean="0"/>
              <a:t>Other Modern Version Control Systems:</a:t>
            </a:r>
          </a:p>
          <a:p>
            <a:pPr lvl="1"/>
            <a:r>
              <a:rPr lang="en-US" dirty="0" smtClean="0"/>
              <a:t>Mercurial</a:t>
            </a:r>
          </a:p>
          <a:p>
            <a:r>
              <a:rPr lang="en-US" dirty="0" smtClean="0"/>
              <a:t>Older Version Control System</a:t>
            </a:r>
          </a:p>
          <a:p>
            <a:pPr lvl="1"/>
            <a:r>
              <a:rPr lang="en-US" dirty="0" err="1" smtClean="0"/>
              <a:t>Controled</a:t>
            </a:r>
            <a:r>
              <a:rPr lang="en-US" dirty="0" smtClean="0"/>
              <a:t> Versioning System (CVS)</a:t>
            </a:r>
          </a:p>
          <a:p>
            <a:pPr lvl="1"/>
            <a:r>
              <a:rPr lang="en-US" dirty="0" smtClean="0"/>
              <a:t>Subversion (SVN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33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web</a:t>
            </a:r>
            <a:r>
              <a:rPr lang="en-US" dirty="0"/>
              <a:t>-based </a:t>
            </a:r>
            <a:r>
              <a:rPr lang="en-US" dirty="0" err="1"/>
              <a:t>Git</a:t>
            </a:r>
            <a:r>
              <a:rPr lang="en-US" dirty="0"/>
              <a:t> repository hosting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Also: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endParaRPr lang="en-US" dirty="0" smtClean="0"/>
          </a:p>
          <a:p>
            <a:r>
              <a:rPr lang="en-US" dirty="0" smtClean="0"/>
              <a:t>Additional collaboration features</a:t>
            </a:r>
          </a:p>
          <a:p>
            <a:pPr lvl="1"/>
            <a:r>
              <a:rPr lang="en-US" dirty="0" smtClean="0"/>
              <a:t>bug tracking</a:t>
            </a:r>
            <a:endParaRPr lang="en-US" dirty="0"/>
          </a:p>
          <a:p>
            <a:pPr lvl="1"/>
            <a:r>
              <a:rPr lang="en-US" dirty="0" smtClean="0"/>
              <a:t>feature requests</a:t>
            </a:r>
            <a:endParaRPr lang="en-US" dirty="0"/>
          </a:p>
          <a:p>
            <a:pPr lvl="1"/>
            <a:r>
              <a:rPr lang="en-US" dirty="0" smtClean="0"/>
              <a:t>task management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ikis and web pages </a:t>
            </a:r>
            <a:r>
              <a:rPr lang="en-US" dirty="0"/>
              <a:t>for every </a:t>
            </a:r>
            <a:r>
              <a:rPr lang="en-US"/>
              <a:t>project</a:t>
            </a:r>
            <a:r>
              <a:rPr lang="en-US" smtClean="0"/>
              <a:t>.</a:t>
            </a:r>
            <a:endParaRPr lang="en-US" dirty="0"/>
          </a:p>
          <a:p>
            <a:r>
              <a:rPr lang="en-US" dirty="0" smtClean="0"/>
              <a:t>Social Networking</a:t>
            </a:r>
          </a:p>
          <a:p>
            <a:r>
              <a:rPr lang="en-US" dirty="0" smtClean="0"/>
              <a:t>Free Plans </a:t>
            </a:r>
            <a:r>
              <a:rPr lang="en-US" dirty="0"/>
              <a:t>for </a:t>
            </a:r>
            <a:r>
              <a:rPr lang="en-US" dirty="0" smtClean="0"/>
              <a:t>public repositories </a:t>
            </a:r>
          </a:p>
          <a:p>
            <a:pPr lvl="1"/>
            <a:r>
              <a:rPr lang="en-US" dirty="0" smtClean="0"/>
              <a:t>paid plans for private repositories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54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240</Words>
  <Application>Microsoft Macintosh PowerPoint</Application>
  <PresentationFormat>On-screen Show (4:3)</PresentationFormat>
  <Paragraphs>51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 Intro to Git &amp; GitHub for Version Control &amp; Collaboration</vt:lpstr>
      <vt:lpstr>1. What is version control and why should I use it?</vt:lpstr>
      <vt:lpstr>PowerPoint Presentation</vt:lpstr>
      <vt:lpstr>Version Control</vt:lpstr>
      <vt:lpstr>Version Control</vt:lpstr>
      <vt:lpstr>Version Control</vt:lpstr>
      <vt:lpstr>Version Control</vt:lpstr>
      <vt:lpstr>Git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– Blank Template</dc:title>
  <dc:creator>Tim Dekker</dc:creator>
  <cp:lastModifiedBy>Anthony K Aufdenkampe</cp:lastModifiedBy>
  <cp:revision>47</cp:revision>
  <dcterms:created xsi:type="dcterms:W3CDTF">2012-11-25T21:47:24Z</dcterms:created>
  <dcterms:modified xsi:type="dcterms:W3CDTF">2017-01-12T14:40:39Z</dcterms:modified>
</cp:coreProperties>
</file>