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Interacting with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branch icon</a:t>
            </a:r>
          </a:p>
          <a:p>
            <a:r>
              <a:rPr lang="en-US" dirty="0" smtClean="0"/>
              <a:t>Type in name of new branch</a:t>
            </a:r>
          </a:p>
          <a:p>
            <a:r>
              <a:rPr lang="en-US" dirty="0" smtClean="0"/>
              <a:t>Branch from Master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89" y="1393495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809999"/>
            <a:ext cx="2314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8395" y="4756540"/>
            <a:ext cx="493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file, change something, add something…</a:t>
            </a:r>
          </a:p>
          <a:p>
            <a:r>
              <a:rPr lang="en-US" dirty="0" smtClean="0"/>
              <a:t>For the demo, try adding a new text file to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173832" y="36394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6149119" y="4305308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33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Commit: </a:t>
            </a:r>
            <a:r>
              <a:rPr lang="en-US" dirty="0" smtClean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8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3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9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9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78" y="334043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28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8509" y="413761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34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48569" y="4506949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450" y="5034632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[commit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Changes (should have a dot indicating a change)</a:t>
            </a:r>
          </a:p>
          <a:p>
            <a:r>
              <a:rPr lang="en-US" dirty="0" smtClean="0"/>
              <a:t>Changes are listed</a:t>
            </a:r>
          </a:p>
          <a:p>
            <a:r>
              <a:rPr lang="en-US" dirty="0" smtClean="0"/>
              <a:t>Note the changes briefly</a:t>
            </a:r>
          </a:p>
          <a:p>
            <a:r>
              <a:rPr lang="en-US" dirty="0" smtClean="0"/>
              <a:t>Click Commit to [branch name]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Publish and Sync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your changes to GitHub</a:t>
            </a:r>
          </a:p>
          <a:p>
            <a:r>
              <a:rPr lang="en-US" dirty="0" smtClean="0"/>
              <a:t>Publish your branch to GitHub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2080941" y="35010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3146987" y="4204114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146157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 Request: </a:t>
            </a:r>
            <a:r>
              <a:rPr lang="en-US" dirty="0" smtClean="0"/>
              <a:t>Merge the changes from a </a:t>
            </a:r>
            <a:r>
              <a:rPr lang="en-US" b="1" dirty="0" smtClean="0"/>
              <a:t>branch </a:t>
            </a:r>
            <a:r>
              <a:rPr lang="en-US" dirty="0" smtClean="0"/>
              <a:t>to the </a:t>
            </a:r>
            <a:r>
              <a:rPr lang="en-US" b="1" dirty="0" smtClean="0"/>
              <a:t>master</a:t>
            </a:r>
            <a:r>
              <a:rPr lang="en-US" dirty="0" smtClean="0"/>
              <a:t> and sync it with GitHub. Use a </a:t>
            </a:r>
            <a:r>
              <a:rPr lang="en-US" b="1" dirty="0" smtClean="0"/>
              <a:t>Pull Request</a:t>
            </a:r>
            <a:r>
              <a:rPr lang="en-US" dirty="0" smtClean="0"/>
              <a:t> to submit your changes to the project that you want everybody to have access to.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387" y="348597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61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91538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74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7187" y="3371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1833" y="330130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3"/>
          </p:cNvCxnSpPr>
          <p:nvPr/>
        </p:nvCxnSpPr>
        <p:spPr>
          <a:xfrm flipV="1">
            <a:off x="4008268" y="3566793"/>
            <a:ext cx="772397" cy="654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26498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1" y="445975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32137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94466" y="3992489"/>
            <a:ext cx="710935" cy="655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9832" y="429958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662" y="5596147"/>
            <a:ext cx="817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Requests can cause conflicts, but GitHub makes it relatively easy to resolve them.</a:t>
            </a:r>
          </a:p>
          <a:p>
            <a:r>
              <a:rPr lang="en-US" dirty="0" smtClean="0"/>
              <a:t>Different than </a:t>
            </a:r>
            <a:r>
              <a:rPr lang="en-US" b="1" dirty="0" smtClean="0"/>
              <a:t>sync</a:t>
            </a:r>
            <a:r>
              <a:rPr lang="en-US" dirty="0" smtClean="0"/>
              <a:t>. Pull requests begin a collaborative effort to merge work.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[pull request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Pull Request in Desktop</a:t>
            </a:r>
          </a:p>
          <a:p>
            <a:r>
              <a:rPr lang="en-US" dirty="0" smtClean="0"/>
              <a:t>Make sure you are merging to Master</a:t>
            </a:r>
          </a:p>
          <a:p>
            <a:r>
              <a:rPr lang="en-US" dirty="0" smtClean="0"/>
              <a:t>Leave a note</a:t>
            </a:r>
          </a:p>
          <a:p>
            <a:r>
              <a:rPr lang="en-US" dirty="0" smtClean="0"/>
              <a:t>Check to see if there will be issues. If there will be issues, you’ll need to resolve them later in GitHub. (We won’t have time to go into this).</a:t>
            </a:r>
          </a:p>
          <a:p>
            <a:r>
              <a:rPr lang="en-US" dirty="0" smtClean="0"/>
              <a:t>Click Send Pull Request.</a:t>
            </a:r>
          </a:p>
          <a:p>
            <a:r>
              <a:rPr lang="en-US" dirty="0" smtClean="0"/>
              <a:t>Go into GitHub and see what we’ve done.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Other Terms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gitignore</a:t>
            </a:r>
            <a:r>
              <a:rPr lang="en-US" b="1" dirty="0" smtClean="0"/>
              <a:t> file</a:t>
            </a:r>
            <a:r>
              <a:rPr lang="en-US" dirty="0" smtClean="0"/>
              <a:t>: list of files that you do not want </a:t>
            </a:r>
            <a:r>
              <a:rPr lang="en-US" dirty="0" err="1" smtClean="0"/>
              <a:t>Git</a:t>
            </a:r>
            <a:r>
              <a:rPr lang="en-US" dirty="0" smtClean="0"/>
              <a:t> to track (model output files, compiled files, other binary files).</a:t>
            </a:r>
          </a:p>
          <a:p>
            <a:r>
              <a:rPr lang="en-US" b="1" dirty="0" smtClean="0"/>
              <a:t>Push/Pull/Checkout:</a:t>
            </a:r>
            <a:r>
              <a:rPr lang="en-US" dirty="0" smtClean="0"/>
              <a:t> GitHub desktop does these commands under the hood when you </a:t>
            </a:r>
            <a:r>
              <a:rPr lang="en-US" b="1" dirty="0" smtClean="0"/>
              <a:t>sync, publish</a:t>
            </a:r>
            <a:r>
              <a:rPr lang="en-US" dirty="0" smtClean="0"/>
              <a:t> or change branches.</a:t>
            </a:r>
          </a:p>
          <a:p>
            <a:r>
              <a:rPr lang="en-US" b="1" dirty="0" smtClean="0"/>
              <a:t>Fork: </a:t>
            </a:r>
            <a:r>
              <a:rPr lang="en-US" dirty="0" smtClean="0"/>
              <a:t>Very similar to </a:t>
            </a:r>
            <a:r>
              <a:rPr lang="en-US" b="1" dirty="0" smtClean="0"/>
              <a:t>clone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Spoon: </a:t>
            </a:r>
            <a:r>
              <a:rPr lang="en-US" dirty="0" smtClean="0"/>
              <a:t>Kitchen utensil.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new language for tracking files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990" y="2979738"/>
            <a:ext cx="3643643" cy="3268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Copy</a:t>
            </a:r>
          </a:p>
          <a:p>
            <a:pPr marL="0" indent="0" algn="ctr">
              <a:buNone/>
            </a:pPr>
            <a:r>
              <a:rPr lang="en-US" dirty="0" smtClean="0"/>
              <a:t>Paste</a:t>
            </a:r>
          </a:p>
          <a:p>
            <a:pPr marL="0" indent="0" algn="ctr">
              <a:buNone/>
            </a:pPr>
            <a:r>
              <a:rPr lang="en-US" dirty="0" smtClean="0"/>
              <a:t>Save</a:t>
            </a:r>
          </a:p>
          <a:p>
            <a:pPr marL="0" indent="0" algn="ctr">
              <a:buNone/>
            </a:pPr>
            <a:r>
              <a:rPr lang="en-US" dirty="0" smtClean="0"/>
              <a:t>Save As </a:t>
            </a:r>
          </a:p>
          <a:p>
            <a:pPr marL="0" indent="0" algn="ctr">
              <a:buNone/>
            </a:pPr>
            <a:r>
              <a:rPr lang="en-US" dirty="0" smtClean="0"/>
              <a:t>Open</a:t>
            </a:r>
          </a:p>
          <a:p>
            <a:pPr marL="0" indent="0" algn="ctr">
              <a:buNone/>
            </a:pPr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45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Clone</a:t>
            </a:r>
          </a:p>
          <a:p>
            <a:pPr marL="0" indent="0" algn="ctr">
              <a:buNone/>
            </a:pPr>
            <a:r>
              <a:rPr lang="en-US" dirty="0" smtClean="0"/>
              <a:t>Pull request</a:t>
            </a:r>
          </a:p>
          <a:p>
            <a:pPr marL="0" indent="0" algn="ctr">
              <a:buNone/>
            </a:pPr>
            <a:r>
              <a:rPr lang="en-US" dirty="0" smtClean="0"/>
              <a:t>Sync</a:t>
            </a:r>
          </a:p>
          <a:p>
            <a:pPr marL="0" indent="0" algn="ctr">
              <a:buNone/>
            </a:pPr>
            <a:r>
              <a:rPr lang="en-US" dirty="0" smtClean="0"/>
              <a:t>Branch</a:t>
            </a:r>
          </a:p>
          <a:p>
            <a:pPr marL="0" indent="0" algn="ctr">
              <a:buNone/>
            </a:pPr>
            <a:r>
              <a:rPr lang="en-US" dirty="0" smtClean="0"/>
              <a:t>Commit</a:t>
            </a:r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5562599"/>
            <a:ext cx="8229600" cy="1247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38" y="1588560"/>
            <a:ext cx="2650062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197" y="5391881"/>
            <a:ext cx="1275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xkcd.com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489" y="1817222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Repository:</a:t>
            </a:r>
            <a:r>
              <a:rPr lang="en-US" dirty="0" smtClean="0"/>
              <a:t> A collection of files used for a single project in </a:t>
            </a:r>
            <a:r>
              <a:rPr lang="en-US" dirty="0" err="1" smtClean="0"/>
              <a:t>Git</a:t>
            </a:r>
            <a:r>
              <a:rPr lang="en-US" dirty="0" smtClean="0"/>
              <a:t>. A Windows folder that uses </a:t>
            </a:r>
            <a:r>
              <a:rPr lang="en-US" dirty="0" err="1" smtClean="0"/>
              <a:t>Git</a:t>
            </a:r>
            <a:r>
              <a:rPr lang="en-US" dirty="0" smtClean="0"/>
              <a:t> is a repository. A repository contains </a:t>
            </a:r>
            <a:r>
              <a:rPr lang="en-US" b="1" dirty="0" smtClean="0"/>
              <a:t>all past versions of a folder.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67" y="2875865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732" y="2538264"/>
            <a:ext cx="2174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Boring, old Windows folder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784" y="2538263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Exciting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4" y="1247885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 (like GitHub).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90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18" y="1124248"/>
            <a:ext cx="878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somewhere. GitHub or others (</a:t>
            </a:r>
            <a:r>
              <a:rPr lang="en-US" dirty="0" err="1" smtClean="0"/>
              <a:t>BitBucket</a:t>
            </a:r>
            <a:r>
              <a:rPr lang="en-US" dirty="0" smtClean="0"/>
              <a:t>, somewhere on a </a:t>
            </a:r>
            <a:r>
              <a:rPr lang="en-US" dirty="0" err="1" smtClean="0"/>
              <a:t>LimnoTech</a:t>
            </a:r>
            <a:r>
              <a:rPr lang="en-US" dirty="0" smtClean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Clone:</a:t>
            </a:r>
            <a:r>
              <a:rPr lang="en-US" dirty="0" smtClean="0"/>
              <a:t> Copy a </a:t>
            </a:r>
            <a:r>
              <a:rPr lang="en-US" dirty="0" err="1" smtClean="0"/>
              <a:t>Git</a:t>
            </a:r>
            <a:r>
              <a:rPr lang="en-US" dirty="0" smtClean="0"/>
              <a:t> repository from remote to local. You get the whole history of all of the files in the repository. Each snapshot in history is a </a:t>
            </a:r>
            <a:r>
              <a:rPr lang="en-US" b="1" dirty="0" smtClean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81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876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944" y="484509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1278" y="484509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4115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8986" y="3730853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4586" y="3715127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318985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585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GitHub Desktop and login if you haven’t already</a:t>
            </a:r>
          </a:p>
          <a:p>
            <a:r>
              <a:rPr lang="en-US" dirty="0" smtClean="0"/>
              <a:t>Go to github.com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LimnoTech</a:t>
            </a:r>
            <a:r>
              <a:rPr lang="en-US" dirty="0" smtClean="0"/>
              <a:t>/</a:t>
            </a:r>
            <a:r>
              <a:rPr lang="en-US" dirty="0" err="1" smtClean="0"/>
              <a:t>SuperAwesomeProject</a:t>
            </a:r>
            <a:endParaRPr lang="en-US" dirty="0" smtClean="0"/>
          </a:p>
          <a:p>
            <a:r>
              <a:rPr lang="en-US" dirty="0" smtClean="0"/>
              <a:t>Click Clone &gt; Open in Desktop</a:t>
            </a:r>
          </a:p>
          <a:p>
            <a:r>
              <a:rPr lang="en-US" dirty="0" smtClean="0"/>
              <a:t>Appears on the left</a:t>
            </a:r>
          </a:p>
          <a:p>
            <a:r>
              <a:rPr lang="en-US" dirty="0" smtClean="0"/>
              <a:t>Right click and go to Explorer View. </a:t>
            </a:r>
          </a:p>
          <a:p>
            <a:r>
              <a:rPr lang="en-US" dirty="0" smtClean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6434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Branch: </a:t>
            </a:r>
            <a:r>
              <a:rPr lang="en-US" dirty="0" smtClean="0"/>
              <a:t>Create a new environment where you can try out new things without affecting the </a:t>
            </a:r>
            <a:r>
              <a:rPr lang="en-US" b="1" dirty="0" smtClean="0"/>
              <a:t>master </a:t>
            </a:r>
            <a:r>
              <a:rPr lang="en-US" dirty="0" smtClean="0"/>
              <a:t>branch. Other people may continue working on the Master branch. If you screw up, you can always go back to the master. Branches are cheap! Branch early and often.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6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7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046" y="3853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5981700" y="41529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6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2690" y="463406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809</Words>
  <Application>Microsoft Office PowerPoint</Application>
  <PresentationFormat>On-screen Show (4:3)</PresentationFormat>
  <Paragraphs>136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Interacting with Git</vt:lpstr>
      <vt:lpstr>A new language for tracking files</vt:lpstr>
      <vt:lpstr>Git Framework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[commit demo]</vt:lpstr>
      <vt:lpstr>Publish and Sync</vt:lpstr>
      <vt:lpstr>Pull Request</vt:lpstr>
      <vt:lpstr>[pull request demo]</vt:lpstr>
      <vt:lpstr>Other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25</cp:revision>
  <dcterms:created xsi:type="dcterms:W3CDTF">2012-11-25T21:47:24Z</dcterms:created>
  <dcterms:modified xsi:type="dcterms:W3CDTF">2017-01-10T22:10:50Z</dcterms:modified>
</cp:coreProperties>
</file>