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80" r:id="rId4"/>
    <p:sldId id="276" r:id="rId5"/>
    <p:sldId id="286" r:id="rId6"/>
    <p:sldId id="279" r:id="rId7"/>
    <p:sldId id="269" r:id="rId8"/>
    <p:sldId id="257" r:id="rId9"/>
    <p:sldId id="270" r:id="rId10"/>
    <p:sldId id="271" r:id="rId11"/>
    <p:sldId id="272" r:id="rId12"/>
    <p:sldId id="283" r:id="rId13"/>
    <p:sldId id="263" r:id="rId14"/>
    <p:sldId id="264" r:id="rId15"/>
    <p:sldId id="265" r:id="rId16"/>
    <p:sldId id="267" r:id="rId17"/>
    <p:sldId id="289" r:id="rId18"/>
    <p:sldId id="290" r:id="rId19"/>
    <p:sldId id="268" r:id="rId20"/>
    <p:sldId id="288" r:id="rId21"/>
    <p:sldId id="259" r:id="rId22"/>
    <p:sldId id="299" r:id="rId23"/>
    <p:sldId id="284" r:id="rId24"/>
    <p:sldId id="285" r:id="rId25"/>
    <p:sldId id="258" r:id="rId26"/>
    <p:sldId id="262" r:id="rId27"/>
    <p:sldId id="260" r:id="rId28"/>
    <p:sldId id="292" r:id="rId29"/>
    <p:sldId id="261" r:id="rId30"/>
    <p:sldId id="291" r:id="rId31"/>
    <p:sldId id="273" r:id="rId32"/>
    <p:sldId id="294" r:id="rId33"/>
    <p:sldId id="293" r:id="rId34"/>
    <p:sldId id="274" r:id="rId35"/>
    <p:sldId id="275" r:id="rId36"/>
    <p:sldId id="295" r:id="rId37"/>
    <p:sldId id="282" r:id="rId38"/>
    <p:sldId id="297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7" autoAdjust="0"/>
    <p:restoredTop sz="94660"/>
  </p:normalViewPr>
  <p:slideViewPr>
    <p:cSldViewPr snapToGrid="0">
      <p:cViewPr>
        <p:scale>
          <a:sx n="63" d="100"/>
          <a:sy n="63" d="100"/>
        </p:scale>
        <p:origin x="2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Personally, 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Personally, 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debugging and variable tracking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Personally, 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Personally, 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debugging and variable tracking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E502-61DD-464E-9C65-3E48C6000E3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274D-414F-42E0-A064-336568F3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and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LimnoTech</a:t>
            </a:r>
            <a:r>
              <a:rPr lang="en-US" dirty="0" smtClean="0"/>
              <a:t> 2 day course</a:t>
            </a:r>
            <a:endParaRPr lang="en-US" dirty="0"/>
          </a:p>
          <a:p>
            <a:r>
              <a:rPr lang="en-US" dirty="0" smtClean="0"/>
              <a:t>April </a:t>
            </a:r>
            <a:r>
              <a:rPr lang="en-US" dirty="0" smtClean="0"/>
              <a:t>23-24,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88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mno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09464"/>
            <a:ext cx="8481358" cy="4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Python?</a:t>
            </a:r>
            <a:endParaRPr lang="en-US" dirty="0"/>
          </a:p>
        </p:txBody>
      </p:sp>
      <p:pic>
        <p:nvPicPr>
          <p:cNvPr id="1028" name="Picture 4" descr="Image result for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1404851"/>
            <a:ext cx="262128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4828637"/>
            <a:ext cx="3328266" cy="11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74" y="3794934"/>
            <a:ext cx="2143125" cy="2143125"/>
          </a:xfrm>
          <a:prstGeom prst="rect">
            <a:avLst/>
          </a:prstGeom>
        </p:spPr>
      </p:pic>
      <p:pic>
        <p:nvPicPr>
          <p:cNvPr id="1034" name="Picture 10" descr="Image result for arc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78" y="2076554"/>
            <a:ext cx="2855653" cy="1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st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8" y="1584829"/>
            <a:ext cx="2261322" cy="2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28" y="3597101"/>
            <a:ext cx="3453244" cy="23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 (Python 2)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2.5 (Python 3)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print(“print 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”)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300b</a:t>
            </a:r>
          </a:p>
        </p:txBody>
      </p:sp>
    </p:spTree>
    <p:extLst>
      <p:ext uri="{BB962C8B-B14F-4D97-AF65-F5344CB8AC3E}">
        <p14:creationId xmlns:p14="http://schemas.microsoft.com/office/powerpoint/2010/main" val="4862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smtClean="0"/>
              <a:t>Python-Data-Analysis-Course</a:t>
            </a:r>
            <a:endParaRPr lang="en-US" dirty="0" smtClean="0"/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5593126" cy="1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typically run from command </a:t>
            </a:r>
            <a:r>
              <a:rPr lang="en-US" dirty="0" smtClean="0"/>
              <a:t>line or within editor</a:t>
            </a:r>
            <a:endParaRPr lang="en-US" dirty="0" smtClean="0"/>
          </a:p>
          <a:p>
            <a:r>
              <a:rPr lang="en-US" dirty="0" smtClean="0"/>
              <a:t>No separate linking, compiling steps</a:t>
            </a:r>
          </a:p>
          <a:p>
            <a:r>
              <a:rPr lang="en-US" dirty="0" smtClean="0"/>
              <a:t>After running Python once, it creates a .</a:t>
            </a:r>
            <a:r>
              <a:rPr lang="en-US" dirty="0" err="1" smtClean="0"/>
              <a:t>pyc</a:t>
            </a:r>
            <a:r>
              <a:rPr lang="en-US" dirty="0" smtClean="0"/>
              <a:t> file that contains compiled code. You can ignore it.</a:t>
            </a:r>
          </a:p>
          <a:p>
            <a:r>
              <a:rPr lang="en-US" dirty="0" smtClean="0"/>
              <a:t>If you run the code again, it will automatically find the compiled file, if it is identical to your code.</a:t>
            </a:r>
          </a:p>
          <a:p>
            <a:r>
              <a:rPr lang="en-US" dirty="0" smtClean="0"/>
              <a:t>Other tools, such a “</a:t>
            </a:r>
            <a:r>
              <a:rPr lang="en-US" dirty="0" err="1" smtClean="0"/>
              <a:t>pdb</a:t>
            </a:r>
            <a:r>
              <a:rPr lang="en-US" dirty="0" smtClean="0"/>
              <a:t>” to debug code</a:t>
            </a:r>
          </a:p>
          <a:p>
            <a:pPr lvl="1"/>
            <a:r>
              <a:rPr lang="en-US" dirty="0" smtClean="0"/>
              <a:t>Type “</a:t>
            </a:r>
            <a:r>
              <a:rPr lang="en-US" dirty="0" err="1" smtClean="0"/>
              <a:t>pdb</a:t>
            </a:r>
            <a:r>
              <a:rPr lang="en-US" dirty="0" smtClean="0"/>
              <a:t> [file].</a:t>
            </a:r>
            <a:r>
              <a:rPr lang="en-US" dirty="0" err="1" smtClean="0"/>
              <a:t>py</a:t>
            </a:r>
            <a:r>
              <a:rPr lang="en-US" dirty="0" smtClean="0"/>
              <a:t>” at command line</a:t>
            </a:r>
          </a:p>
        </p:txBody>
      </p:sp>
    </p:spTree>
    <p:extLst>
      <p:ext uri="{BB962C8B-B14F-4D97-AF65-F5344CB8AC3E}">
        <p14:creationId xmlns:p14="http://schemas.microsoft.com/office/powerpoint/2010/main" val="20699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installs a completely separate Python installation</a:t>
            </a:r>
          </a:p>
          <a:p>
            <a:r>
              <a:rPr lang="en-US" dirty="0" smtClean="0"/>
              <a:t>Adds PATH to point “python” to Anaconda instead of system installation</a:t>
            </a:r>
          </a:p>
          <a:p>
            <a:r>
              <a:rPr lang="en-US" dirty="0" smtClean="0"/>
              <a:t>Can also invoke Anaconda python by starting “anaconda prompt” from Windows start menu.</a:t>
            </a:r>
          </a:p>
        </p:txBody>
      </p:sp>
    </p:spTree>
    <p:extLst>
      <p:ext uri="{BB962C8B-B14F-4D97-AF65-F5344CB8AC3E}">
        <p14:creationId xmlns:p14="http://schemas.microsoft.com/office/powerpoint/2010/main" val="2222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Keep packages and dependencies working together</a:t>
            </a:r>
          </a:p>
          <a:p>
            <a:pPr lvl="1"/>
            <a:r>
              <a:rPr lang="en-US" dirty="0" smtClean="0"/>
              <a:t>Easily update packages</a:t>
            </a:r>
          </a:p>
          <a:p>
            <a:r>
              <a:rPr lang="en-US" dirty="0" smtClean="0"/>
              <a:t>Separate from system python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Distribute programs</a:t>
            </a:r>
            <a:endParaRPr lang="en-US" dirty="0"/>
          </a:p>
          <a:p>
            <a:r>
              <a:rPr lang="en-US" dirty="0" smtClean="0"/>
              <a:t>Without Anaconda, package management nightmare</a:t>
            </a:r>
          </a:p>
        </p:txBody>
      </p:sp>
    </p:spTree>
    <p:extLst>
      <p:ext uri="{BB962C8B-B14F-4D97-AF65-F5344CB8AC3E}">
        <p14:creationId xmlns:p14="http://schemas.microsoft.com/office/powerpoint/2010/main" val="120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1900094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Editors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Lightweight – Good for quick, one off scripts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Full IDE – Full development environment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IDE, handle many files and assets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 – Good for prototyping, and quick scripts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completion</a:t>
            </a:r>
          </a:p>
          <a:p>
            <a:r>
              <a:rPr lang="en-US" dirty="0" smtClean="0"/>
              <a:t>Something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modules, projects, and workflows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line in the </a:t>
            </a:r>
            <a:r>
              <a:rPr lang="en-US" dirty="0" smtClean="0"/>
              <a:t>following </a:t>
            </a:r>
            <a:r>
              <a:rPr lang="en-US" dirty="0" smtClean="0"/>
              <a:t>folder on your computer</a:t>
            </a:r>
          </a:p>
          <a:p>
            <a:r>
              <a:rPr lang="en-US" dirty="0"/>
              <a:t>C</a:t>
            </a:r>
            <a:r>
              <a:rPr lang="en-US" dirty="0" smtClean="0"/>
              <a:t>:\...\</a:t>
            </a:r>
            <a:r>
              <a:rPr lang="en-US" dirty="0" smtClean="0"/>
              <a:t>Python-Data-Analysis-Course\notebooks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notebook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Open the Python Basics notebook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After that, feel free to try </a:t>
            </a:r>
            <a:r>
              <a:rPr lang="en-US" dirty="0" err="1" smtClean="0">
                <a:latin typeface="Consolas" panose="020B0609020204030204" pitchFamily="49" charset="0"/>
              </a:rPr>
              <a:t>spyder</a:t>
            </a:r>
            <a:r>
              <a:rPr lang="en-US" dirty="0" smtClean="0">
                <a:latin typeface="Consolas" panose="020B0609020204030204" pitchFamily="49" charset="0"/>
              </a:rPr>
              <a:t> or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data</a:t>
            </a:r>
          </a:p>
          <a:p>
            <a:r>
              <a:rPr lang="en-US" dirty="0" smtClean="0"/>
              <a:t>Model pre- and post- processing</a:t>
            </a:r>
          </a:p>
          <a:p>
            <a:r>
              <a:rPr lang="en-US" dirty="0" smtClean="0"/>
              <a:t>Streaming data streams</a:t>
            </a:r>
          </a:p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use to do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Custom programs</a:t>
            </a:r>
          </a:p>
          <a:p>
            <a:r>
              <a:rPr lang="en-US" dirty="0" smtClean="0"/>
              <a:t>Other databases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1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7051"/>
          </a:xfrm>
        </p:spPr>
        <p:txBody>
          <a:bodyPr/>
          <a:lstStyle/>
          <a:p>
            <a:r>
              <a:rPr lang="en-US" dirty="0" smtClean="0"/>
              <a:t>You are compiling and analyzing flow data from a network of sewer meters.</a:t>
            </a:r>
          </a:p>
          <a:p>
            <a:r>
              <a:rPr lang="en-US" dirty="0" smtClean="0"/>
              <a:t>Date | Time | Location | Flow</a:t>
            </a:r>
          </a:p>
        </p:txBody>
      </p:sp>
      <p:sp>
        <p:nvSpPr>
          <p:cNvPr id="4" name="TextBox 3"/>
          <p:cNvSpPr txBox="1"/>
          <p:nvPr/>
        </p:nvSpPr>
        <p:spPr>
          <a:xfrm rot="20414145">
            <a:off x="1919650" y="649913"/>
            <a:ext cx="36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HORROR 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STORY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57691"/>
            <a:ext cx="10515600" cy="237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receive 15 csv files, 2 text files, a pdf, and an Excel spreadsheet with “flow data”</a:t>
            </a:r>
          </a:p>
          <a:p>
            <a:r>
              <a:rPr lang="en-US" dirty="0" smtClean="0"/>
              <a:t>What do you do with it?</a:t>
            </a:r>
          </a:p>
          <a:p>
            <a:r>
              <a:rPr lang="en-US" dirty="0" smtClean="0"/>
              <a:t>What’s different if you are expecting the same batch of data every month?</a:t>
            </a:r>
          </a:p>
        </p:txBody>
      </p:sp>
    </p:spTree>
    <p:extLst>
      <p:ext uri="{BB962C8B-B14F-4D97-AF65-F5344CB8AC3E}">
        <p14:creationId xmlns:p14="http://schemas.microsoft.com/office/powerpoint/2010/main" val="1587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vs. 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86" y="925483"/>
            <a:ext cx="9451774" cy="47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Programming language created by statisticians and mathematicians</a:t>
            </a:r>
          </a:p>
          <a:p>
            <a:pPr lvl="1"/>
            <a:r>
              <a:rPr lang="en-US" dirty="0" smtClean="0"/>
              <a:t>Huge library of statistical and modeling functions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Wide user community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Programming language named after Monty Python</a:t>
            </a:r>
          </a:p>
          <a:p>
            <a:pPr lvl="1"/>
            <a:r>
              <a:rPr lang="en-US" dirty="0" smtClean="0"/>
              <a:t>More general purpose than R</a:t>
            </a:r>
          </a:p>
          <a:p>
            <a:pPr lvl="1"/>
            <a:r>
              <a:rPr lang="en-US" dirty="0" smtClean="0"/>
              <a:t>Can be used for much more than data analysis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With Pandas, puts it on a level playing field with R for data analysis</a:t>
            </a:r>
          </a:p>
          <a:p>
            <a:pPr lvl="1"/>
            <a:r>
              <a:rPr lang="en-US" dirty="0" smtClean="0"/>
              <a:t>Wide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2552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tool…Excel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consultants</a:t>
            </a:r>
          </a:p>
          <a:p>
            <a:r>
              <a:rPr lang="en-US" dirty="0" smtClean="0"/>
              <a:t>Great user interface</a:t>
            </a:r>
          </a:p>
          <a:p>
            <a:r>
              <a:rPr lang="en-US" dirty="0" smtClean="0"/>
              <a:t>Everybody has it</a:t>
            </a:r>
          </a:p>
          <a:p>
            <a:r>
              <a:rPr lang="en-US" dirty="0" smtClean="0"/>
              <a:t>Shallow learning curve</a:t>
            </a:r>
          </a:p>
          <a:p>
            <a:r>
              <a:rPr lang="en-US" dirty="0" smtClean="0"/>
              <a:t>Unstructured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550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setup</a:t>
            </a:r>
          </a:p>
          <a:p>
            <a:r>
              <a:rPr lang="en-US" dirty="0" smtClean="0"/>
              <a:t>Great for prototyping and one-off </a:t>
            </a:r>
            <a:r>
              <a:rPr lang="en-US" dirty="0" err="1" smtClean="0"/>
              <a:t>calcs</a:t>
            </a:r>
            <a:endParaRPr lang="en-US" dirty="0" smtClean="0"/>
          </a:p>
          <a:p>
            <a:r>
              <a:rPr lang="en-US" dirty="0" smtClean="0"/>
              <a:t>Not most efficient for repetitive work</a:t>
            </a:r>
          </a:p>
          <a:p>
            <a:r>
              <a:rPr lang="en-US" dirty="0" smtClean="0"/>
              <a:t>Limited graphical capabilities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  <p:pic>
        <p:nvPicPr>
          <p:cNvPr id="3074" name="Picture 2" descr="Image result for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0" y="2392680"/>
            <a:ext cx="3984414" cy="22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experience, so please speak up if you’ve had a different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5334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  <p:pic>
        <p:nvPicPr>
          <p:cNvPr id="2050" name="Picture 2" descr="Image result for fortran tshi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3" y="1489634"/>
            <a:ext cx="3292101" cy="32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  tshirt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6" y="3516406"/>
            <a:ext cx="2660557" cy="26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ava wor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63" y="1690688"/>
            <a:ext cx="106664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Very flexible – Pro and Con</a:t>
            </a:r>
            <a:endParaRPr lang="en-US" dirty="0" smtClean="0"/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1686</Words>
  <Application>Microsoft Office PowerPoint</Application>
  <PresentationFormat>Widescreen</PresentationFormat>
  <Paragraphs>342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Showcard Gothic</vt:lpstr>
      <vt:lpstr>Wingdings</vt:lpstr>
      <vt:lpstr>Office Theme</vt:lpstr>
      <vt:lpstr>Data Analysis and Python</vt:lpstr>
      <vt:lpstr>Get GitHub Repository</vt:lpstr>
      <vt:lpstr>Agenda</vt:lpstr>
      <vt:lpstr>Setting Expectations</vt:lpstr>
      <vt:lpstr>Intros</vt:lpstr>
      <vt:lpstr>My Goals</vt:lpstr>
      <vt:lpstr>Programming Language Stereotypes</vt:lpstr>
      <vt:lpstr>What is Python?</vt:lpstr>
      <vt:lpstr>What is Python?</vt:lpstr>
      <vt:lpstr>Programming Language Popularity</vt:lpstr>
      <vt:lpstr>Where is Python?</vt:lpstr>
      <vt:lpstr>What can I use Python for?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Behind the Scenes</vt:lpstr>
      <vt:lpstr>Behind the Scenes</vt:lpstr>
      <vt:lpstr>Behind the Scenes</vt:lpstr>
      <vt:lpstr>Why Anaconda?</vt:lpstr>
      <vt:lpstr>How can I use Python?</vt:lpstr>
      <vt:lpstr>What do I use?</vt:lpstr>
      <vt:lpstr>Suggested Editors (Windows)</vt:lpstr>
      <vt:lpstr>What to look for</vt:lpstr>
      <vt:lpstr>Jupyter Notebook</vt:lpstr>
      <vt:lpstr>Try out Jupyter Notebooks</vt:lpstr>
      <vt:lpstr>What do we mean by data analysis?</vt:lpstr>
      <vt:lpstr>What tools do we use to do this? </vt:lpstr>
      <vt:lpstr>PowerPoint Presentation</vt:lpstr>
      <vt:lpstr>Case Study</vt:lpstr>
      <vt:lpstr>PowerPoint Presentation</vt:lpstr>
      <vt:lpstr>PowerPoint Presentation</vt:lpstr>
      <vt:lpstr>The other tool…Excel</vt:lpstr>
      <vt:lpstr>PowerPoint Presentation</vt:lpstr>
      <vt:lpstr>Python’s Data Analysis Modules</vt:lpstr>
      <vt:lpstr>Typical Workflow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45</cp:revision>
  <dcterms:created xsi:type="dcterms:W3CDTF">2018-04-10T17:38:00Z</dcterms:created>
  <dcterms:modified xsi:type="dcterms:W3CDTF">2018-04-23T06:06:29Z</dcterms:modified>
</cp:coreProperties>
</file>